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8" r:id="rId3"/>
    <p:sldId id="299" r:id="rId4"/>
    <p:sldId id="264" r:id="rId5"/>
    <p:sldId id="300" r:id="rId6"/>
    <p:sldId id="267" r:id="rId7"/>
    <p:sldId id="272" r:id="rId8"/>
    <p:sldId id="273" r:id="rId9"/>
    <p:sldId id="283" r:id="rId10"/>
    <p:sldId id="287" r:id="rId11"/>
    <p:sldId id="274" r:id="rId12"/>
    <p:sldId id="268" r:id="rId13"/>
    <p:sldId id="275" r:id="rId14"/>
    <p:sldId id="269" r:id="rId15"/>
    <p:sldId id="298" r:id="rId16"/>
    <p:sldId id="286" r:id="rId17"/>
    <p:sldId id="285" r:id="rId18"/>
    <p:sldId id="278" r:id="rId19"/>
    <p:sldId id="297" r:id="rId20"/>
    <p:sldId id="271" r:id="rId21"/>
    <p:sldId id="296" r:id="rId22"/>
    <p:sldId id="277" r:id="rId23"/>
    <p:sldId id="289" r:id="rId24"/>
    <p:sldId id="279" r:id="rId25"/>
    <p:sldId id="290" r:id="rId26"/>
    <p:sldId id="292" r:id="rId27"/>
    <p:sldId id="293" r:id="rId28"/>
    <p:sldId id="291" r:id="rId29"/>
    <p:sldId id="295" r:id="rId30"/>
    <p:sldId id="266" r:id="rId31"/>
    <p:sldId id="25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87A0BD"/>
    <a:srgbClr val="F9AB3F"/>
    <a:srgbClr val="13204B"/>
    <a:srgbClr val="17285D"/>
    <a:srgbClr val="9CB844"/>
    <a:srgbClr val="B0C97C"/>
    <a:srgbClr val="71BED2"/>
    <a:srgbClr val="749CCB"/>
    <a:srgbClr val="86D2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8" autoAdjust="0"/>
    <p:restoredTop sz="94694" autoAdjust="0"/>
  </p:normalViewPr>
  <p:slideViewPr>
    <p:cSldViewPr snapToGrid="0">
      <p:cViewPr varScale="1">
        <p:scale>
          <a:sx n="96" d="100"/>
          <a:sy n="96" d="100"/>
        </p:scale>
        <p:origin x="5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2263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ffany Ashworth" userId="6ee35e5c-f2f9-4668-b0c4-20b8c5104307" providerId="ADAL" clId="{72DC58F0-D5AE-4F83-AE3E-8C72C0823893}"/>
    <pc:docChg chg="undo custSel addSld delSld modSld sldOrd">
      <pc:chgData name="Tiffany Ashworth" userId="6ee35e5c-f2f9-4668-b0c4-20b8c5104307" providerId="ADAL" clId="{72DC58F0-D5AE-4F83-AE3E-8C72C0823893}" dt="2023-12-08T02:37:37.097" v="9978" actId="27636"/>
      <pc:docMkLst>
        <pc:docMk/>
      </pc:docMkLst>
      <pc:sldChg chg="addSp delSp modSp">
        <pc:chgData name="Tiffany Ashworth" userId="6ee35e5c-f2f9-4668-b0c4-20b8c5104307" providerId="ADAL" clId="{72DC58F0-D5AE-4F83-AE3E-8C72C0823893}" dt="2023-11-27T23:00:37.950" v="2380" actId="313"/>
        <pc:sldMkLst>
          <pc:docMk/>
          <pc:sldMk cId="4243735317" sldId="256"/>
        </pc:sldMkLst>
        <pc:spChg chg="mod">
          <ac:chgData name="Tiffany Ashworth" userId="6ee35e5c-f2f9-4668-b0c4-20b8c5104307" providerId="ADAL" clId="{72DC58F0-D5AE-4F83-AE3E-8C72C0823893}" dt="2023-11-27T23:00:37.950" v="2380" actId="313"/>
          <ac:spMkLst>
            <pc:docMk/>
            <pc:sldMk cId="4243735317" sldId="256"/>
            <ac:spMk id="2" creationId="{C95C7BE7-F4B7-43C2-91DA-BE76A67CC257}"/>
          </ac:spMkLst>
        </pc:spChg>
        <pc:spChg chg="mod">
          <ac:chgData name="Tiffany Ashworth" userId="6ee35e5c-f2f9-4668-b0c4-20b8c5104307" providerId="ADAL" clId="{72DC58F0-D5AE-4F83-AE3E-8C72C0823893}" dt="2023-11-27T20:59:17.675" v="85" actId="20577"/>
          <ac:spMkLst>
            <pc:docMk/>
            <pc:sldMk cId="4243735317" sldId="256"/>
            <ac:spMk id="3" creationId="{AE23187E-8E79-488B-BEAD-F7B1E21C99B1}"/>
          </ac:spMkLst>
        </pc:spChg>
        <pc:spChg chg="mod">
          <ac:chgData name="Tiffany Ashworth" userId="6ee35e5c-f2f9-4668-b0c4-20b8c5104307" providerId="ADAL" clId="{72DC58F0-D5AE-4F83-AE3E-8C72C0823893}" dt="2023-11-27T21:00:58.115" v="139" actId="20577"/>
          <ac:spMkLst>
            <pc:docMk/>
            <pc:sldMk cId="4243735317" sldId="256"/>
            <ac:spMk id="5" creationId="{98DE3AEB-7377-47E1-9389-C9EDD303514E}"/>
          </ac:spMkLst>
        </pc:spChg>
        <pc:graphicFrameChg chg="add del mod">
          <ac:chgData name="Tiffany Ashworth" userId="6ee35e5c-f2f9-4668-b0c4-20b8c5104307" providerId="ADAL" clId="{72DC58F0-D5AE-4F83-AE3E-8C72C0823893}" dt="2023-11-27T20:58:40.491" v="1"/>
          <ac:graphicFrameMkLst>
            <pc:docMk/>
            <pc:sldMk cId="4243735317" sldId="256"/>
            <ac:graphicFrameMk id="4" creationId="{438EB999-7F47-49B8-8D61-5F133E57DAD6}"/>
          </ac:graphicFrameMkLst>
        </pc:graphicFrameChg>
      </pc:sldChg>
      <pc:sldChg chg="addSp delSp modSp ord">
        <pc:chgData name="Tiffany Ashworth" userId="6ee35e5c-f2f9-4668-b0c4-20b8c5104307" providerId="ADAL" clId="{72DC58F0-D5AE-4F83-AE3E-8C72C0823893}" dt="2023-11-28T08:48:25.417" v="8089" actId="1076"/>
        <pc:sldMkLst>
          <pc:docMk/>
          <pc:sldMk cId="3732065423" sldId="258"/>
        </pc:sldMkLst>
        <pc:spChg chg="mod">
          <ac:chgData name="Tiffany Ashworth" userId="6ee35e5c-f2f9-4668-b0c4-20b8c5104307" providerId="ADAL" clId="{72DC58F0-D5AE-4F83-AE3E-8C72C0823893}" dt="2023-11-28T08:40:41.648" v="8029" actId="20577"/>
          <ac:spMkLst>
            <pc:docMk/>
            <pc:sldMk cId="3732065423" sldId="258"/>
            <ac:spMk id="2" creationId="{B9786758-EAC7-1E36-CBCD-59BBCC1856C7}"/>
          </ac:spMkLst>
        </pc:spChg>
        <pc:spChg chg="add del mod">
          <ac:chgData name="Tiffany Ashworth" userId="6ee35e5c-f2f9-4668-b0c4-20b8c5104307" providerId="ADAL" clId="{72DC58F0-D5AE-4F83-AE3E-8C72C0823893}" dt="2023-11-28T08:48:05.533" v="8085" actId="6549"/>
          <ac:spMkLst>
            <pc:docMk/>
            <pc:sldMk cId="3732065423" sldId="258"/>
            <ac:spMk id="3" creationId="{750587D2-B257-FD2C-45BB-1C71E623EA5B}"/>
          </ac:spMkLst>
        </pc:spChg>
        <pc:spChg chg="add del mod">
          <ac:chgData name="Tiffany Ashworth" userId="6ee35e5c-f2f9-4668-b0c4-20b8c5104307" providerId="ADAL" clId="{72DC58F0-D5AE-4F83-AE3E-8C72C0823893}" dt="2023-11-27T23:43:10.900" v="3188"/>
          <ac:spMkLst>
            <pc:docMk/>
            <pc:sldMk cId="3732065423" sldId="258"/>
            <ac:spMk id="4" creationId="{FEA8FAF7-1CE9-432B-B980-EE1ECB70960E}"/>
          </ac:spMkLst>
        </pc:spChg>
        <pc:spChg chg="add mod">
          <ac:chgData name="Tiffany Ashworth" userId="6ee35e5c-f2f9-4668-b0c4-20b8c5104307" providerId="ADAL" clId="{72DC58F0-D5AE-4F83-AE3E-8C72C0823893}" dt="2023-11-28T08:48:19.810" v="8088" actId="1076"/>
          <ac:spMkLst>
            <pc:docMk/>
            <pc:sldMk cId="3732065423" sldId="258"/>
            <ac:spMk id="7" creationId="{AAE70DED-609C-4F22-80F1-DA086374BADB}"/>
          </ac:spMkLst>
        </pc:spChg>
        <pc:spChg chg="add mod">
          <ac:chgData name="Tiffany Ashworth" userId="6ee35e5c-f2f9-4668-b0c4-20b8c5104307" providerId="ADAL" clId="{72DC58F0-D5AE-4F83-AE3E-8C72C0823893}" dt="2023-11-28T08:48:25.417" v="8089" actId="1076"/>
          <ac:spMkLst>
            <pc:docMk/>
            <pc:sldMk cId="3732065423" sldId="258"/>
            <ac:spMk id="8" creationId="{6852699D-49E9-45CE-AA60-7A93E6E0FCF0}"/>
          </ac:spMkLst>
        </pc:spChg>
        <pc:picChg chg="add mod">
          <ac:chgData name="Tiffany Ashworth" userId="6ee35e5c-f2f9-4668-b0c4-20b8c5104307" providerId="ADAL" clId="{72DC58F0-D5AE-4F83-AE3E-8C72C0823893}" dt="2023-11-28T08:48:11.078" v="8086" actId="1076"/>
          <ac:picMkLst>
            <pc:docMk/>
            <pc:sldMk cId="3732065423" sldId="258"/>
            <ac:picMk id="5" creationId="{54A883D9-1F07-4CF3-B8A7-3BC12AB7F5E4}"/>
          </ac:picMkLst>
        </pc:picChg>
        <pc:picChg chg="add mod">
          <ac:chgData name="Tiffany Ashworth" userId="6ee35e5c-f2f9-4668-b0c4-20b8c5104307" providerId="ADAL" clId="{72DC58F0-D5AE-4F83-AE3E-8C72C0823893}" dt="2023-11-28T08:48:14.253" v="8087" actId="1076"/>
          <ac:picMkLst>
            <pc:docMk/>
            <pc:sldMk cId="3732065423" sldId="258"/>
            <ac:picMk id="6" creationId="{473ED1B0-F925-45B6-A7CA-4B6514A9146F}"/>
          </ac:picMkLst>
        </pc:picChg>
      </pc:sldChg>
      <pc:sldChg chg="addSp delSp modSp">
        <pc:chgData name="Tiffany Ashworth" userId="6ee35e5c-f2f9-4668-b0c4-20b8c5104307" providerId="ADAL" clId="{72DC58F0-D5AE-4F83-AE3E-8C72C0823893}" dt="2023-11-28T09:34:36.766" v="9395" actId="1076"/>
        <pc:sldMkLst>
          <pc:docMk/>
          <pc:sldMk cId="2289770003" sldId="259"/>
        </pc:sldMkLst>
        <pc:spChg chg="mod">
          <ac:chgData name="Tiffany Ashworth" userId="6ee35e5c-f2f9-4668-b0c4-20b8c5104307" providerId="ADAL" clId="{72DC58F0-D5AE-4F83-AE3E-8C72C0823893}" dt="2023-11-28T09:34:36.766" v="9395" actId="1076"/>
          <ac:spMkLst>
            <pc:docMk/>
            <pc:sldMk cId="2289770003" sldId="259"/>
            <ac:spMk id="2" creationId="{745324EF-1A0B-A8D7-E40D-DB70CF86C69F}"/>
          </ac:spMkLst>
        </pc:spChg>
        <pc:spChg chg="add del">
          <ac:chgData name="Tiffany Ashworth" userId="6ee35e5c-f2f9-4668-b0c4-20b8c5104307" providerId="ADAL" clId="{72DC58F0-D5AE-4F83-AE3E-8C72C0823893}" dt="2023-11-28T09:32:09.471" v="9375"/>
          <ac:spMkLst>
            <pc:docMk/>
            <pc:sldMk cId="2289770003" sldId="259"/>
            <ac:spMk id="3" creationId="{8742F6F2-194E-4A43-A3AB-D8DC446ABE57}"/>
          </ac:spMkLst>
        </pc:spChg>
        <pc:spChg chg="add del">
          <ac:chgData name="Tiffany Ashworth" userId="6ee35e5c-f2f9-4668-b0c4-20b8c5104307" providerId="ADAL" clId="{72DC58F0-D5AE-4F83-AE3E-8C72C0823893}" dt="2023-11-28T09:32:09.471" v="9375"/>
          <ac:spMkLst>
            <pc:docMk/>
            <pc:sldMk cId="2289770003" sldId="259"/>
            <ac:spMk id="4" creationId="{584E4C18-9ADB-44D1-9B64-F80D07663D50}"/>
          </ac:spMkLst>
        </pc:spChg>
        <pc:spChg chg="add del">
          <ac:chgData name="Tiffany Ashworth" userId="6ee35e5c-f2f9-4668-b0c4-20b8c5104307" providerId="ADAL" clId="{72DC58F0-D5AE-4F83-AE3E-8C72C0823893}" dt="2023-11-28T09:32:55.775" v="9392"/>
          <ac:spMkLst>
            <pc:docMk/>
            <pc:sldMk cId="2289770003" sldId="259"/>
            <ac:spMk id="5" creationId="{BA405406-5A7E-4846-98D2-19B2B1CFA84A}"/>
          </ac:spMkLst>
        </pc:spChg>
        <pc:spChg chg="add del">
          <ac:chgData name="Tiffany Ashworth" userId="6ee35e5c-f2f9-4668-b0c4-20b8c5104307" providerId="ADAL" clId="{72DC58F0-D5AE-4F83-AE3E-8C72C0823893}" dt="2023-11-28T09:32:55.775" v="9392"/>
          <ac:spMkLst>
            <pc:docMk/>
            <pc:sldMk cId="2289770003" sldId="259"/>
            <ac:spMk id="6" creationId="{8EC06171-655D-4D2C-A0CD-360357F559F0}"/>
          </ac:spMkLst>
        </pc:spChg>
        <pc:spChg chg="add del mod">
          <ac:chgData name="Tiffany Ashworth" userId="6ee35e5c-f2f9-4668-b0c4-20b8c5104307" providerId="ADAL" clId="{72DC58F0-D5AE-4F83-AE3E-8C72C0823893}" dt="2023-11-28T09:32:55.314" v="9391" actId="767"/>
          <ac:spMkLst>
            <pc:docMk/>
            <pc:sldMk cId="2289770003" sldId="259"/>
            <ac:spMk id="7" creationId="{D78E2B73-0F2B-4B5E-87B1-42617737F1E3}"/>
          </ac:spMkLst>
        </pc:spChg>
        <pc:spChg chg="add del">
          <ac:chgData name="Tiffany Ashworth" userId="6ee35e5c-f2f9-4668-b0c4-20b8c5104307" providerId="ADAL" clId="{72DC58F0-D5AE-4F83-AE3E-8C72C0823893}" dt="2023-11-28T09:32:54.965" v="9390"/>
          <ac:spMkLst>
            <pc:docMk/>
            <pc:sldMk cId="2289770003" sldId="259"/>
            <ac:spMk id="8" creationId="{158CBC84-E6D8-441E-89D6-848CA838CC50}"/>
          </ac:spMkLst>
        </pc:spChg>
        <pc:spChg chg="add del mod">
          <ac:chgData name="Tiffany Ashworth" userId="6ee35e5c-f2f9-4668-b0c4-20b8c5104307" providerId="ADAL" clId="{72DC58F0-D5AE-4F83-AE3E-8C72C0823893}" dt="2023-11-28T09:32:54.965" v="9390"/>
          <ac:spMkLst>
            <pc:docMk/>
            <pc:sldMk cId="2289770003" sldId="259"/>
            <ac:spMk id="9" creationId="{EB152261-8100-432A-B5AD-450B35CA64BB}"/>
          </ac:spMkLst>
        </pc:spChg>
        <pc:spChg chg="add del mod">
          <ac:chgData name="Tiffany Ashworth" userId="6ee35e5c-f2f9-4668-b0c4-20b8c5104307" providerId="ADAL" clId="{72DC58F0-D5AE-4F83-AE3E-8C72C0823893}" dt="2023-11-28T09:32:53.435" v="9386" actId="767"/>
          <ac:spMkLst>
            <pc:docMk/>
            <pc:sldMk cId="2289770003" sldId="259"/>
            <ac:spMk id="10" creationId="{7BCC1A39-135B-4F85-8889-FF1375E040C5}"/>
          </ac:spMkLst>
        </pc:spChg>
        <pc:spChg chg="add del">
          <ac:chgData name="Tiffany Ashworth" userId="6ee35e5c-f2f9-4668-b0c4-20b8c5104307" providerId="ADAL" clId="{72DC58F0-D5AE-4F83-AE3E-8C72C0823893}" dt="2023-11-28T09:32:53.035" v="9385"/>
          <ac:spMkLst>
            <pc:docMk/>
            <pc:sldMk cId="2289770003" sldId="259"/>
            <ac:spMk id="11" creationId="{612A6CFF-C93B-41D8-9070-6EB7FE1EF6CA}"/>
          </ac:spMkLst>
        </pc:spChg>
        <pc:spChg chg="add del">
          <ac:chgData name="Tiffany Ashworth" userId="6ee35e5c-f2f9-4668-b0c4-20b8c5104307" providerId="ADAL" clId="{72DC58F0-D5AE-4F83-AE3E-8C72C0823893}" dt="2023-11-28T09:32:53.035" v="9385"/>
          <ac:spMkLst>
            <pc:docMk/>
            <pc:sldMk cId="2289770003" sldId="259"/>
            <ac:spMk id="12" creationId="{2B8C6748-EAD1-4FAA-B317-6225EB4FA65A}"/>
          </ac:spMkLst>
        </pc:spChg>
        <pc:picChg chg="add mod">
          <ac:chgData name="Tiffany Ashworth" userId="6ee35e5c-f2f9-4668-b0c4-20b8c5104307" providerId="ADAL" clId="{72DC58F0-D5AE-4F83-AE3E-8C72C0823893}" dt="2023-11-28T09:34:12.122" v="9394" actId="1076"/>
          <ac:picMkLst>
            <pc:docMk/>
            <pc:sldMk cId="2289770003" sldId="259"/>
            <ac:picMk id="13" creationId="{2DBCB68E-14CA-43ED-BC60-099D15D8D045}"/>
          </ac:picMkLst>
        </pc:picChg>
      </pc:sldChg>
      <pc:sldChg chg="modSp ord">
        <pc:chgData name="Tiffany Ashworth" userId="6ee35e5c-f2f9-4668-b0c4-20b8c5104307" providerId="ADAL" clId="{72DC58F0-D5AE-4F83-AE3E-8C72C0823893}" dt="2023-11-28T03:55:17.751" v="4977"/>
        <pc:sldMkLst>
          <pc:docMk/>
          <pc:sldMk cId="3561292457" sldId="264"/>
        </pc:sldMkLst>
        <pc:spChg chg="mod">
          <ac:chgData name="Tiffany Ashworth" userId="6ee35e5c-f2f9-4668-b0c4-20b8c5104307" providerId="ADAL" clId="{72DC58F0-D5AE-4F83-AE3E-8C72C0823893}" dt="2023-11-27T22:16:01.164" v="1608" actId="20577"/>
          <ac:spMkLst>
            <pc:docMk/>
            <pc:sldMk cId="3561292457" sldId="264"/>
            <ac:spMk id="2" creationId="{1D7EF0D7-E2B5-8D48-E445-FD84DA22CC30}"/>
          </ac:spMkLst>
        </pc:spChg>
        <pc:spChg chg="mod">
          <ac:chgData name="Tiffany Ashworth" userId="6ee35e5c-f2f9-4668-b0c4-20b8c5104307" providerId="ADAL" clId="{72DC58F0-D5AE-4F83-AE3E-8C72C0823893}" dt="2023-11-27T23:21:00.950" v="3171" actId="20577"/>
          <ac:spMkLst>
            <pc:docMk/>
            <pc:sldMk cId="3561292457" sldId="264"/>
            <ac:spMk id="3" creationId="{FDFCA274-B337-89F6-79E8-4986C350F022}"/>
          </ac:spMkLst>
        </pc:spChg>
      </pc:sldChg>
      <pc:sldChg chg="modSp add ord">
        <pc:chgData name="Tiffany Ashworth" userId="6ee35e5c-f2f9-4668-b0c4-20b8c5104307" providerId="ADAL" clId="{72DC58F0-D5AE-4F83-AE3E-8C72C0823893}" dt="2023-12-08T02:37:37.097" v="9978" actId="27636"/>
        <pc:sldMkLst>
          <pc:docMk/>
          <pc:sldMk cId="6211089" sldId="266"/>
        </pc:sldMkLst>
        <pc:spChg chg="mod">
          <ac:chgData name="Tiffany Ashworth" userId="6ee35e5c-f2f9-4668-b0c4-20b8c5104307" providerId="ADAL" clId="{72DC58F0-D5AE-4F83-AE3E-8C72C0823893}" dt="2023-12-08T02:37:37.097" v="9978" actId="27636"/>
          <ac:spMkLst>
            <pc:docMk/>
            <pc:sldMk cId="6211089" sldId="266"/>
            <ac:spMk id="3" creationId="{FDFCA274-B337-89F6-79E8-4986C350F022}"/>
          </ac:spMkLst>
        </pc:spChg>
      </pc:sldChg>
      <pc:sldChg chg="addSp delSp modSp add">
        <pc:chgData name="Tiffany Ashworth" userId="6ee35e5c-f2f9-4668-b0c4-20b8c5104307" providerId="ADAL" clId="{72DC58F0-D5AE-4F83-AE3E-8C72C0823893}" dt="2023-11-28T09:43:39.274" v="9500" actId="1076"/>
        <pc:sldMkLst>
          <pc:docMk/>
          <pc:sldMk cId="3481013175" sldId="267"/>
        </pc:sldMkLst>
        <pc:spChg chg="mod">
          <ac:chgData name="Tiffany Ashworth" userId="6ee35e5c-f2f9-4668-b0c4-20b8c5104307" providerId="ADAL" clId="{72DC58F0-D5AE-4F83-AE3E-8C72C0823893}" dt="2023-11-27T23:03:59.802" v="2445" actId="6549"/>
          <ac:spMkLst>
            <pc:docMk/>
            <pc:sldMk cId="3481013175" sldId="267"/>
            <ac:spMk id="2" creationId="{B9786758-EAC7-1E36-CBCD-59BBCC1856C7}"/>
          </ac:spMkLst>
        </pc:spChg>
        <pc:spChg chg="del mod">
          <ac:chgData name="Tiffany Ashworth" userId="6ee35e5c-f2f9-4668-b0c4-20b8c5104307" providerId="ADAL" clId="{72DC58F0-D5AE-4F83-AE3E-8C72C0823893}" dt="2023-11-28T00:14:01.075" v="3463"/>
          <ac:spMkLst>
            <pc:docMk/>
            <pc:sldMk cId="3481013175" sldId="267"/>
            <ac:spMk id="3" creationId="{750587D2-B257-FD2C-45BB-1C71E623EA5B}"/>
          </ac:spMkLst>
        </pc:spChg>
        <pc:spChg chg="add del mod">
          <ac:chgData name="Tiffany Ashworth" userId="6ee35e5c-f2f9-4668-b0c4-20b8c5104307" providerId="ADAL" clId="{72DC58F0-D5AE-4F83-AE3E-8C72C0823893}" dt="2023-11-28T00:24:06.172" v="3490" actId="478"/>
          <ac:spMkLst>
            <pc:docMk/>
            <pc:sldMk cId="3481013175" sldId="267"/>
            <ac:spMk id="5" creationId="{36C4DFE2-C240-451D-9F70-0D49A21C0042}"/>
          </ac:spMkLst>
        </pc:spChg>
        <pc:spChg chg="add del">
          <ac:chgData name="Tiffany Ashworth" userId="6ee35e5c-f2f9-4668-b0c4-20b8c5104307" providerId="ADAL" clId="{72DC58F0-D5AE-4F83-AE3E-8C72C0823893}" dt="2023-11-28T00:23:45.525" v="3484"/>
          <ac:spMkLst>
            <pc:docMk/>
            <pc:sldMk cId="3481013175" sldId="267"/>
            <ac:spMk id="6" creationId="{B0E84FB4-47AC-4137-A31E-4DB8435192E8}"/>
          </ac:spMkLst>
        </pc:spChg>
        <pc:spChg chg="add del mod">
          <ac:chgData name="Tiffany Ashworth" userId="6ee35e5c-f2f9-4668-b0c4-20b8c5104307" providerId="ADAL" clId="{72DC58F0-D5AE-4F83-AE3E-8C72C0823893}" dt="2023-11-28T08:51:06.864" v="8162"/>
          <ac:spMkLst>
            <pc:docMk/>
            <pc:sldMk cId="3481013175" sldId="267"/>
            <ac:spMk id="7" creationId="{23227924-32CB-4FF8-818B-B6171B1B58B8}"/>
          </ac:spMkLst>
        </pc:spChg>
        <pc:spChg chg="add del mod">
          <ac:chgData name="Tiffany Ashworth" userId="6ee35e5c-f2f9-4668-b0c4-20b8c5104307" providerId="ADAL" clId="{72DC58F0-D5AE-4F83-AE3E-8C72C0823893}" dt="2023-11-28T08:51:01.533" v="8161" actId="478"/>
          <ac:spMkLst>
            <pc:docMk/>
            <pc:sldMk cId="3481013175" sldId="267"/>
            <ac:spMk id="8" creationId="{625C2F35-AE39-4744-A3D0-C3DBF512A5C1}"/>
          </ac:spMkLst>
        </pc:spChg>
        <pc:spChg chg="add mod">
          <ac:chgData name="Tiffany Ashworth" userId="6ee35e5c-f2f9-4668-b0c4-20b8c5104307" providerId="ADAL" clId="{72DC58F0-D5AE-4F83-AE3E-8C72C0823893}" dt="2023-11-28T09:43:39.274" v="9500" actId="1076"/>
          <ac:spMkLst>
            <pc:docMk/>
            <pc:sldMk cId="3481013175" sldId="267"/>
            <ac:spMk id="10" creationId="{1CEBC675-CE30-4537-8E75-3B3D380BF308}"/>
          </ac:spMkLst>
        </pc:spChg>
        <pc:picChg chg="add del mod">
          <ac:chgData name="Tiffany Ashworth" userId="6ee35e5c-f2f9-4668-b0c4-20b8c5104307" providerId="ADAL" clId="{72DC58F0-D5AE-4F83-AE3E-8C72C0823893}" dt="2023-11-28T08:50:34.387" v="8155"/>
          <ac:picMkLst>
            <pc:docMk/>
            <pc:sldMk cId="3481013175" sldId="267"/>
            <ac:picMk id="4" creationId="{2A37621B-970F-4D8D-89EF-24144A4D696A}"/>
          </ac:picMkLst>
        </pc:picChg>
        <pc:picChg chg="add mod">
          <ac:chgData name="Tiffany Ashworth" userId="6ee35e5c-f2f9-4668-b0c4-20b8c5104307" providerId="ADAL" clId="{72DC58F0-D5AE-4F83-AE3E-8C72C0823893}" dt="2023-11-28T09:43:28.795" v="9498" actId="14100"/>
          <ac:picMkLst>
            <pc:docMk/>
            <pc:sldMk cId="3481013175" sldId="267"/>
            <ac:picMk id="9" creationId="{04A35E5A-9FE8-461A-A857-0053942E12CD}"/>
          </ac:picMkLst>
        </pc:picChg>
      </pc:sldChg>
      <pc:sldChg chg="addSp delSp modSp add">
        <pc:chgData name="Tiffany Ashworth" userId="6ee35e5c-f2f9-4668-b0c4-20b8c5104307" providerId="ADAL" clId="{72DC58F0-D5AE-4F83-AE3E-8C72C0823893}" dt="2023-11-28T10:01:10.256" v="9540" actId="1076"/>
        <pc:sldMkLst>
          <pc:docMk/>
          <pc:sldMk cId="1724531" sldId="268"/>
        </pc:sldMkLst>
        <pc:spChg chg="mod">
          <ac:chgData name="Tiffany Ashworth" userId="6ee35e5c-f2f9-4668-b0c4-20b8c5104307" providerId="ADAL" clId="{72DC58F0-D5AE-4F83-AE3E-8C72C0823893}" dt="2023-11-27T23:03:13.971" v="2440" actId="5793"/>
          <ac:spMkLst>
            <pc:docMk/>
            <pc:sldMk cId="1724531" sldId="268"/>
            <ac:spMk id="2" creationId="{B9786758-EAC7-1E36-CBCD-59BBCC1856C7}"/>
          </ac:spMkLst>
        </pc:spChg>
        <pc:spChg chg="del mod">
          <ac:chgData name="Tiffany Ashworth" userId="6ee35e5c-f2f9-4668-b0c4-20b8c5104307" providerId="ADAL" clId="{72DC58F0-D5AE-4F83-AE3E-8C72C0823893}" dt="2023-11-28T07:10:04.678" v="7713" actId="478"/>
          <ac:spMkLst>
            <pc:docMk/>
            <pc:sldMk cId="1724531" sldId="268"/>
            <ac:spMk id="3" creationId="{750587D2-B257-FD2C-45BB-1C71E623EA5B}"/>
          </ac:spMkLst>
        </pc:spChg>
        <pc:spChg chg="add mod">
          <ac:chgData name="Tiffany Ashworth" userId="6ee35e5c-f2f9-4668-b0c4-20b8c5104307" providerId="ADAL" clId="{72DC58F0-D5AE-4F83-AE3E-8C72C0823893}" dt="2023-11-28T10:01:10.256" v="9540" actId="1076"/>
          <ac:spMkLst>
            <pc:docMk/>
            <pc:sldMk cId="1724531" sldId="268"/>
            <ac:spMk id="5" creationId="{C1D91E15-B84C-421B-97DF-CAA529DA4FA6}"/>
          </ac:spMkLst>
        </pc:spChg>
        <pc:picChg chg="add mod">
          <ac:chgData name="Tiffany Ashworth" userId="6ee35e5c-f2f9-4668-b0c4-20b8c5104307" providerId="ADAL" clId="{72DC58F0-D5AE-4F83-AE3E-8C72C0823893}" dt="2023-11-28T07:10:25.572" v="7718" actId="1076"/>
          <ac:picMkLst>
            <pc:docMk/>
            <pc:sldMk cId="1724531" sldId="268"/>
            <ac:picMk id="4" creationId="{056A85C7-EA7E-4B00-AEE7-1B41A59ACCEB}"/>
          </ac:picMkLst>
        </pc:picChg>
      </pc:sldChg>
      <pc:sldChg chg="addSp modSp add ord">
        <pc:chgData name="Tiffany Ashworth" userId="6ee35e5c-f2f9-4668-b0c4-20b8c5104307" providerId="ADAL" clId="{72DC58F0-D5AE-4F83-AE3E-8C72C0823893}" dt="2023-11-28T15:59:50.889" v="9956"/>
        <pc:sldMkLst>
          <pc:docMk/>
          <pc:sldMk cId="328702837" sldId="269"/>
        </pc:sldMkLst>
        <pc:spChg chg="mod">
          <ac:chgData name="Tiffany Ashworth" userId="6ee35e5c-f2f9-4668-b0c4-20b8c5104307" providerId="ADAL" clId="{72DC58F0-D5AE-4F83-AE3E-8C72C0823893}" dt="2023-11-28T05:35:00.879" v="6685" actId="20577"/>
          <ac:spMkLst>
            <pc:docMk/>
            <pc:sldMk cId="328702837" sldId="269"/>
            <ac:spMk id="2" creationId="{B9786758-EAC7-1E36-CBCD-59BBCC1856C7}"/>
          </ac:spMkLst>
        </pc:spChg>
        <pc:spChg chg="mod">
          <ac:chgData name="Tiffany Ashworth" userId="6ee35e5c-f2f9-4668-b0c4-20b8c5104307" providerId="ADAL" clId="{72DC58F0-D5AE-4F83-AE3E-8C72C0823893}" dt="2023-11-28T00:12:00.494" v="3461" actId="255"/>
          <ac:spMkLst>
            <pc:docMk/>
            <pc:sldMk cId="328702837" sldId="269"/>
            <ac:spMk id="3" creationId="{750587D2-B257-FD2C-45BB-1C71E623EA5B}"/>
          </ac:spMkLst>
        </pc:spChg>
        <pc:picChg chg="add mod">
          <ac:chgData name="Tiffany Ashworth" userId="6ee35e5c-f2f9-4668-b0c4-20b8c5104307" providerId="ADAL" clId="{72DC58F0-D5AE-4F83-AE3E-8C72C0823893}" dt="2023-11-28T00:06:37.405" v="3220" actId="1076"/>
          <ac:picMkLst>
            <pc:docMk/>
            <pc:sldMk cId="328702837" sldId="269"/>
            <ac:picMk id="4" creationId="{A3906DF6-76A4-445A-85B1-35715ABF2483}"/>
          </ac:picMkLst>
        </pc:picChg>
      </pc:sldChg>
      <pc:sldChg chg="addSp delSp modSp add ord">
        <pc:chgData name="Tiffany Ashworth" userId="6ee35e5c-f2f9-4668-b0c4-20b8c5104307" providerId="ADAL" clId="{72DC58F0-D5AE-4F83-AE3E-8C72C0823893}" dt="2023-11-28T10:20:05.237" v="9705" actId="1076"/>
        <pc:sldMkLst>
          <pc:docMk/>
          <pc:sldMk cId="2871255863" sldId="271"/>
        </pc:sldMkLst>
        <pc:spChg chg="mod">
          <ac:chgData name="Tiffany Ashworth" userId="6ee35e5c-f2f9-4668-b0c4-20b8c5104307" providerId="ADAL" clId="{72DC58F0-D5AE-4F83-AE3E-8C72C0823893}" dt="2023-11-27T23:13:04.899" v="2834" actId="20577"/>
          <ac:spMkLst>
            <pc:docMk/>
            <pc:sldMk cId="2871255863" sldId="271"/>
            <ac:spMk id="2" creationId="{B9786758-EAC7-1E36-CBCD-59BBCC1856C7}"/>
          </ac:spMkLst>
        </pc:spChg>
        <pc:spChg chg="del mod">
          <ac:chgData name="Tiffany Ashworth" userId="6ee35e5c-f2f9-4668-b0c4-20b8c5104307" providerId="ADAL" clId="{72DC58F0-D5AE-4F83-AE3E-8C72C0823893}" dt="2023-11-28T10:17:37.437" v="9543" actId="478"/>
          <ac:spMkLst>
            <pc:docMk/>
            <pc:sldMk cId="2871255863" sldId="271"/>
            <ac:spMk id="3" creationId="{750587D2-B257-FD2C-45BB-1C71E623EA5B}"/>
          </ac:spMkLst>
        </pc:spChg>
        <pc:spChg chg="add del mod">
          <ac:chgData name="Tiffany Ashworth" userId="6ee35e5c-f2f9-4668-b0c4-20b8c5104307" providerId="ADAL" clId="{72DC58F0-D5AE-4F83-AE3E-8C72C0823893}" dt="2023-11-28T10:17:40.807" v="9544" actId="478"/>
          <ac:spMkLst>
            <pc:docMk/>
            <pc:sldMk cId="2871255863" sldId="271"/>
            <ac:spMk id="6" creationId="{1A6824F2-9B8D-40E7-B2DF-88397C549755}"/>
          </ac:spMkLst>
        </pc:spChg>
        <pc:spChg chg="add mod">
          <ac:chgData name="Tiffany Ashworth" userId="6ee35e5c-f2f9-4668-b0c4-20b8c5104307" providerId="ADAL" clId="{72DC58F0-D5AE-4F83-AE3E-8C72C0823893}" dt="2023-11-28T10:20:05.237" v="9705" actId="1076"/>
          <ac:spMkLst>
            <pc:docMk/>
            <pc:sldMk cId="2871255863" sldId="271"/>
            <ac:spMk id="7" creationId="{F65689E9-4720-49C1-B66D-C4C526CA58AB}"/>
          </ac:spMkLst>
        </pc:spChg>
        <pc:picChg chg="add mod">
          <ac:chgData name="Tiffany Ashworth" userId="6ee35e5c-f2f9-4668-b0c4-20b8c5104307" providerId="ADAL" clId="{72DC58F0-D5AE-4F83-AE3E-8C72C0823893}" dt="2023-11-28T10:17:51.517" v="9546" actId="14100"/>
          <ac:picMkLst>
            <pc:docMk/>
            <pc:sldMk cId="2871255863" sldId="271"/>
            <ac:picMk id="4" creationId="{F997B851-51C5-445C-B829-F312D4FC5DF9}"/>
          </ac:picMkLst>
        </pc:picChg>
      </pc:sldChg>
      <pc:sldChg chg="addSp delSp modSp add">
        <pc:chgData name="Tiffany Ashworth" userId="6ee35e5c-f2f9-4668-b0c4-20b8c5104307" providerId="ADAL" clId="{72DC58F0-D5AE-4F83-AE3E-8C72C0823893}" dt="2023-11-28T09:47:37.515" v="9536" actId="20577"/>
        <pc:sldMkLst>
          <pc:docMk/>
          <pc:sldMk cId="425037325" sldId="272"/>
        </pc:sldMkLst>
        <pc:spChg chg="mod">
          <ac:chgData name="Tiffany Ashworth" userId="6ee35e5c-f2f9-4668-b0c4-20b8c5104307" providerId="ADAL" clId="{72DC58F0-D5AE-4F83-AE3E-8C72C0823893}" dt="2023-11-27T23:05:28.262" v="2524" actId="20577"/>
          <ac:spMkLst>
            <pc:docMk/>
            <pc:sldMk cId="425037325" sldId="272"/>
            <ac:spMk id="2" creationId="{B9786758-EAC7-1E36-CBCD-59BBCC1856C7}"/>
          </ac:spMkLst>
        </pc:spChg>
        <pc:spChg chg="del">
          <ac:chgData name="Tiffany Ashworth" userId="6ee35e5c-f2f9-4668-b0c4-20b8c5104307" providerId="ADAL" clId="{72DC58F0-D5AE-4F83-AE3E-8C72C0823893}" dt="2023-11-28T00:29:49.313" v="3698" actId="478"/>
          <ac:spMkLst>
            <pc:docMk/>
            <pc:sldMk cId="425037325" sldId="272"/>
            <ac:spMk id="3" creationId="{750587D2-B257-FD2C-45BB-1C71E623EA5B}"/>
          </ac:spMkLst>
        </pc:spChg>
        <pc:spChg chg="add del mod">
          <ac:chgData name="Tiffany Ashworth" userId="6ee35e5c-f2f9-4668-b0c4-20b8c5104307" providerId="ADAL" clId="{72DC58F0-D5AE-4F83-AE3E-8C72C0823893}" dt="2023-11-28T00:30:39.679" v="3699"/>
          <ac:spMkLst>
            <pc:docMk/>
            <pc:sldMk cId="425037325" sldId="272"/>
            <ac:spMk id="5" creationId="{EC780F38-6EF1-46E7-B2EB-57E1373382A3}"/>
          </ac:spMkLst>
        </pc:spChg>
        <pc:spChg chg="add mod">
          <ac:chgData name="Tiffany Ashworth" userId="6ee35e5c-f2f9-4668-b0c4-20b8c5104307" providerId="ADAL" clId="{72DC58F0-D5AE-4F83-AE3E-8C72C0823893}" dt="2023-11-28T09:47:37.515" v="9536" actId="20577"/>
          <ac:spMkLst>
            <pc:docMk/>
            <pc:sldMk cId="425037325" sldId="272"/>
            <ac:spMk id="7" creationId="{FAC0F606-2788-499D-9FEB-E061542BA9FC}"/>
          </ac:spMkLst>
        </pc:spChg>
        <pc:picChg chg="add mod">
          <ac:chgData name="Tiffany Ashworth" userId="6ee35e5c-f2f9-4668-b0c4-20b8c5104307" providerId="ADAL" clId="{72DC58F0-D5AE-4F83-AE3E-8C72C0823893}" dt="2023-11-28T00:30:48.810" v="3702" actId="1076"/>
          <ac:picMkLst>
            <pc:docMk/>
            <pc:sldMk cId="425037325" sldId="272"/>
            <ac:picMk id="6" creationId="{2260921A-4444-474A-8BCD-67E51EC78771}"/>
          </ac:picMkLst>
        </pc:picChg>
      </pc:sldChg>
      <pc:sldChg chg="addSp delSp modSp add ord">
        <pc:chgData name="Tiffany Ashworth" userId="6ee35e5c-f2f9-4668-b0c4-20b8c5104307" providerId="ADAL" clId="{72DC58F0-D5AE-4F83-AE3E-8C72C0823893}" dt="2023-11-28T03:55:40.046" v="4978"/>
        <pc:sldMkLst>
          <pc:docMk/>
          <pc:sldMk cId="349388983" sldId="273"/>
        </pc:sldMkLst>
        <pc:spChg chg="mod">
          <ac:chgData name="Tiffany Ashworth" userId="6ee35e5c-f2f9-4668-b0c4-20b8c5104307" providerId="ADAL" clId="{72DC58F0-D5AE-4F83-AE3E-8C72C0823893}" dt="2023-11-28T00:46:06.300" v="4086" actId="20577"/>
          <ac:spMkLst>
            <pc:docMk/>
            <pc:sldMk cId="349388983" sldId="273"/>
            <ac:spMk id="2" creationId="{B9786758-EAC7-1E36-CBCD-59BBCC1856C7}"/>
          </ac:spMkLst>
        </pc:spChg>
        <pc:spChg chg="del mod">
          <ac:chgData name="Tiffany Ashworth" userId="6ee35e5c-f2f9-4668-b0c4-20b8c5104307" providerId="ADAL" clId="{72DC58F0-D5AE-4F83-AE3E-8C72C0823893}" dt="2023-11-28T00:48:38.743" v="4087"/>
          <ac:spMkLst>
            <pc:docMk/>
            <pc:sldMk cId="349388983" sldId="273"/>
            <ac:spMk id="3" creationId="{750587D2-B257-FD2C-45BB-1C71E623EA5B}"/>
          </ac:spMkLst>
        </pc:spChg>
        <pc:spChg chg="add mod">
          <ac:chgData name="Tiffany Ashworth" userId="6ee35e5c-f2f9-4668-b0c4-20b8c5104307" providerId="ADAL" clId="{72DC58F0-D5AE-4F83-AE3E-8C72C0823893}" dt="2023-11-28T00:50:36.051" v="4097" actId="6549"/>
          <ac:spMkLst>
            <pc:docMk/>
            <pc:sldMk cId="349388983" sldId="273"/>
            <ac:spMk id="5" creationId="{E712BC5E-E193-4D7E-AAD0-81D25E409DF2}"/>
          </ac:spMkLst>
        </pc:spChg>
        <pc:spChg chg="add del mod">
          <ac:chgData name="Tiffany Ashworth" userId="6ee35e5c-f2f9-4668-b0c4-20b8c5104307" providerId="ADAL" clId="{72DC58F0-D5AE-4F83-AE3E-8C72C0823893}" dt="2023-11-28T00:50:30.869" v="4095"/>
          <ac:spMkLst>
            <pc:docMk/>
            <pc:sldMk cId="349388983" sldId="273"/>
            <ac:spMk id="6" creationId="{77747E58-7814-4FFC-884D-663FDF35782F}"/>
          </ac:spMkLst>
        </pc:spChg>
        <pc:spChg chg="add mod">
          <ac:chgData name="Tiffany Ashworth" userId="6ee35e5c-f2f9-4668-b0c4-20b8c5104307" providerId="ADAL" clId="{72DC58F0-D5AE-4F83-AE3E-8C72C0823893}" dt="2023-11-28T00:54:25.377" v="4167" actId="207"/>
          <ac:spMkLst>
            <pc:docMk/>
            <pc:sldMk cId="349388983" sldId="273"/>
            <ac:spMk id="7" creationId="{F8F92478-4928-486E-B4E1-2142F6F57AC0}"/>
          </ac:spMkLst>
        </pc:spChg>
        <pc:picChg chg="add mod">
          <ac:chgData name="Tiffany Ashworth" userId="6ee35e5c-f2f9-4668-b0c4-20b8c5104307" providerId="ADAL" clId="{72DC58F0-D5AE-4F83-AE3E-8C72C0823893}" dt="2023-11-28T00:48:50.908" v="4090" actId="1076"/>
          <ac:picMkLst>
            <pc:docMk/>
            <pc:sldMk cId="349388983" sldId="273"/>
            <ac:picMk id="4" creationId="{A4F63817-01E1-4861-B96E-252F0DFD4F58}"/>
          </ac:picMkLst>
        </pc:picChg>
      </pc:sldChg>
      <pc:sldChg chg="addSp delSp modSp add">
        <pc:chgData name="Tiffany Ashworth" userId="6ee35e5c-f2f9-4668-b0c4-20b8c5104307" providerId="ADAL" clId="{72DC58F0-D5AE-4F83-AE3E-8C72C0823893}" dt="2023-11-28T05:29:27.823" v="6621" actId="1076"/>
        <pc:sldMkLst>
          <pc:docMk/>
          <pc:sldMk cId="416467326" sldId="274"/>
        </pc:sldMkLst>
        <pc:spChg chg="mod">
          <ac:chgData name="Tiffany Ashworth" userId="6ee35e5c-f2f9-4668-b0c4-20b8c5104307" providerId="ADAL" clId="{72DC58F0-D5AE-4F83-AE3E-8C72C0823893}" dt="2023-11-28T05:16:37.495" v="6282" actId="20577"/>
          <ac:spMkLst>
            <pc:docMk/>
            <pc:sldMk cId="416467326" sldId="274"/>
            <ac:spMk id="2" creationId="{B9786758-EAC7-1E36-CBCD-59BBCC1856C7}"/>
          </ac:spMkLst>
        </pc:spChg>
        <pc:spChg chg="mod">
          <ac:chgData name="Tiffany Ashworth" userId="6ee35e5c-f2f9-4668-b0c4-20b8c5104307" providerId="ADAL" clId="{72DC58F0-D5AE-4F83-AE3E-8C72C0823893}" dt="2023-11-28T05:29:16.707" v="6619" actId="27636"/>
          <ac:spMkLst>
            <pc:docMk/>
            <pc:sldMk cId="416467326" sldId="274"/>
            <ac:spMk id="3" creationId="{750587D2-B257-FD2C-45BB-1C71E623EA5B}"/>
          </ac:spMkLst>
        </pc:spChg>
        <pc:spChg chg="add del mod">
          <ac:chgData name="Tiffany Ashworth" userId="6ee35e5c-f2f9-4668-b0c4-20b8c5104307" providerId="ADAL" clId="{72DC58F0-D5AE-4F83-AE3E-8C72C0823893}" dt="2023-11-28T03:50:22.350" v="4973"/>
          <ac:spMkLst>
            <pc:docMk/>
            <pc:sldMk cId="416467326" sldId="274"/>
            <ac:spMk id="5" creationId="{1A19A4C5-D639-4ADF-B75E-32494BBA117C}"/>
          </ac:spMkLst>
        </pc:spChg>
        <pc:picChg chg="add del mod">
          <ac:chgData name="Tiffany Ashworth" userId="6ee35e5c-f2f9-4668-b0c4-20b8c5104307" providerId="ADAL" clId="{72DC58F0-D5AE-4F83-AE3E-8C72C0823893}" dt="2023-11-28T03:49:55.425" v="4972"/>
          <ac:picMkLst>
            <pc:docMk/>
            <pc:sldMk cId="416467326" sldId="274"/>
            <ac:picMk id="4" creationId="{030E8733-CFCA-45B0-A501-B3B6695742FB}"/>
          </ac:picMkLst>
        </pc:picChg>
        <pc:picChg chg="add del mod ord">
          <ac:chgData name="Tiffany Ashworth" userId="6ee35e5c-f2f9-4668-b0c4-20b8c5104307" providerId="ADAL" clId="{72DC58F0-D5AE-4F83-AE3E-8C72C0823893}" dt="2023-11-28T05:27:19.267" v="6550" actId="478"/>
          <ac:picMkLst>
            <pc:docMk/>
            <pc:sldMk cId="416467326" sldId="274"/>
            <ac:picMk id="7" creationId="{1A973665-9B60-4EA0-BF0B-C2BB7975A2E2}"/>
          </ac:picMkLst>
        </pc:picChg>
        <pc:picChg chg="add mod ord">
          <ac:chgData name="Tiffany Ashworth" userId="6ee35e5c-f2f9-4668-b0c4-20b8c5104307" providerId="ADAL" clId="{72DC58F0-D5AE-4F83-AE3E-8C72C0823893}" dt="2023-11-28T05:29:27.823" v="6621" actId="1076"/>
          <ac:picMkLst>
            <pc:docMk/>
            <pc:sldMk cId="416467326" sldId="274"/>
            <ac:picMk id="8" creationId="{5CD642F8-6C64-4B47-889A-0C03A85B2426}"/>
          </ac:picMkLst>
        </pc:picChg>
      </pc:sldChg>
      <pc:sldChg chg="addSp delSp modSp add ord">
        <pc:chgData name="Tiffany Ashworth" userId="6ee35e5c-f2f9-4668-b0c4-20b8c5104307" providerId="ADAL" clId="{72DC58F0-D5AE-4F83-AE3E-8C72C0823893}" dt="2023-11-28T09:08:18.740" v="8796" actId="1076"/>
        <pc:sldMkLst>
          <pc:docMk/>
          <pc:sldMk cId="3999683544" sldId="275"/>
        </pc:sldMkLst>
        <pc:spChg chg="mod">
          <ac:chgData name="Tiffany Ashworth" userId="6ee35e5c-f2f9-4668-b0c4-20b8c5104307" providerId="ADAL" clId="{72DC58F0-D5AE-4F83-AE3E-8C72C0823893}" dt="2023-11-27T23:12:09.950" v="2811" actId="20577"/>
          <ac:spMkLst>
            <pc:docMk/>
            <pc:sldMk cId="3999683544" sldId="275"/>
            <ac:spMk id="2" creationId="{B9786758-EAC7-1E36-CBCD-59BBCC1856C7}"/>
          </ac:spMkLst>
        </pc:spChg>
        <pc:spChg chg="del mod">
          <ac:chgData name="Tiffany Ashworth" userId="6ee35e5c-f2f9-4668-b0c4-20b8c5104307" providerId="ADAL" clId="{72DC58F0-D5AE-4F83-AE3E-8C72C0823893}" dt="2023-11-28T09:05:49.251" v="8668" actId="478"/>
          <ac:spMkLst>
            <pc:docMk/>
            <pc:sldMk cId="3999683544" sldId="275"/>
            <ac:spMk id="3" creationId="{750587D2-B257-FD2C-45BB-1C71E623EA5B}"/>
          </ac:spMkLst>
        </pc:spChg>
        <pc:spChg chg="add del mod">
          <ac:chgData name="Tiffany Ashworth" userId="6ee35e5c-f2f9-4668-b0c4-20b8c5104307" providerId="ADAL" clId="{72DC58F0-D5AE-4F83-AE3E-8C72C0823893}" dt="2023-11-28T09:05:52.595" v="8669" actId="478"/>
          <ac:spMkLst>
            <pc:docMk/>
            <pc:sldMk cId="3999683544" sldId="275"/>
            <ac:spMk id="6" creationId="{8C9EA23A-D8AA-4E93-8890-5FE9B6600C83}"/>
          </ac:spMkLst>
        </pc:spChg>
        <pc:spChg chg="add mod">
          <ac:chgData name="Tiffany Ashworth" userId="6ee35e5c-f2f9-4668-b0c4-20b8c5104307" providerId="ADAL" clId="{72DC58F0-D5AE-4F83-AE3E-8C72C0823893}" dt="2023-11-28T09:08:18.740" v="8796" actId="1076"/>
          <ac:spMkLst>
            <pc:docMk/>
            <pc:sldMk cId="3999683544" sldId="275"/>
            <ac:spMk id="7" creationId="{E1E70828-FDE4-44D6-A31A-F2E6CA96990E}"/>
          </ac:spMkLst>
        </pc:spChg>
        <pc:picChg chg="add mod">
          <ac:chgData name="Tiffany Ashworth" userId="6ee35e5c-f2f9-4668-b0c4-20b8c5104307" providerId="ADAL" clId="{72DC58F0-D5AE-4F83-AE3E-8C72C0823893}" dt="2023-11-28T09:06:01.807" v="8671" actId="14100"/>
          <ac:picMkLst>
            <pc:docMk/>
            <pc:sldMk cId="3999683544" sldId="275"/>
            <ac:picMk id="4" creationId="{5D26E74B-EC79-4828-9050-FBEC1F712F84}"/>
          </ac:picMkLst>
        </pc:picChg>
      </pc:sldChg>
      <pc:sldChg chg="addSp delSp modSp add ord">
        <pc:chgData name="Tiffany Ashworth" userId="6ee35e5c-f2f9-4668-b0c4-20b8c5104307" providerId="ADAL" clId="{72DC58F0-D5AE-4F83-AE3E-8C72C0823893}" dt="2023-11-28T09:27:26.701" v="9201" actId="255"/>
        <pc:sldMkLst>
          <pc:docMk/>
          <pc:sldMk cId="967951592" sldId="277"/>
        </pc:sldMkLst>
        <pc:spChg chg="mod">
          <ac:chgData name="Tiffany Ashworth" userId="6ee35e5c-f2f9-4668-b0c4-20b8c5104307" providerId="ADAL" clId="{72DC58F0-D5AE-4F83-AE3E-8C72C0823893}" dt="2023-11-28T09:20:29.641" v="9039" actId="6549"/>
          <ac:spMkLst>
            <pc:docMk/>
            <pc:sldMk cId="967951592" sldId="277"/>
            <ac:spMk id="2" creationId="{B9786758-EAC7-1E36-CBCD-59BBCC1856C7}"/>
          </ac:spMkLst>
        </pc:spChg>
        <pc:spChg chg="del mod">
          <ac:chgData name="Tiffany Ashworth" userId="6ee35e5c-f2f9-4668-b0c4-20b8c5104307" providerId="ADAL" clId="{72DC58F0-D5AE-4F83-AE3E-8C72C0823893}" dt="2023-11-28T09:20:35.831" v="9040" actId="478"/>
          <ac:spMkLst>
            <pc:docMk/>
            <pc:sldMk cId="967951592" sldId="277"/>
            <ac:spMk id="3" creationId="{750587D2-B257-FD2C-45BB-1C71E623EA5B}"/>
          </ac:spMkLst>
        </pc:spChg>
        <pc:spChg chg="add del mod">
          <ac:chgData name="Tiffany Ashworth" userId="6ee35e5c-f2f9-4668-b0c4-20b8c5104307" providerId="ADAL" clId="{72DC58F0-D5AE-4F83-AE3E-8C72C0823893}" dt="2023-11-28T09:20:40.142" v="9041" actId="478"/>
          <ac:spMkLst>
            <pc:docMk/>
            <pc:sldMk cId="967951592" sldId="277"/>
            <ac:spMk id="6" creationId="{FC5D2FAA-9FA5-4749-9EAA-A25B7599F8A0}"/>
          </ac:spMkLst>
        </pc:spChg>
        <pc:spChg chg="add mod">
          <ac:chgData name="Tiffany Ashworth" userId="6ee35e5c-f2f9-4668-b0c4-20b8c5104307" providerId="ADAL" clId="{72DC58F0-D5AE-4F83-AE3E-8C72C0823893}" dt="2023-11-28T09:27:26.701" v="9201" actId="255"/>
          <ac:spMkLst>
            <pc:docMk/>
            <pc:sldMk cId="967951592" sldId="277"/>
            <ac:spMk id="7" creationId="{F75DEF05-1816-40F6-8ED1-D63E6887675E}"/>
          </ac:spMkLst>
        </pc:spChg>
        <pc:picChg chg="add mod">
          <ac:chgData name="Tiffany Ashworth" userId="6ee35e5c-f2f9-4668-b0c4-20b8c5104307" providerId="ADAL" clId="{72DC58F0-D5AE-4F83-AE3E-8C72C0823893}" dt="2023-11-28T09:21:00.661" v="9044" actId="14100"/>
          <ac:picMkLst>
            <pc:docMk/>
            <pc:sldMk cId="967951592" sldId="277"/>
            <ac:picMk id="4" creationId="{31EBC29C-87D3-43CB-B2EC-72B4C189E6F4}"/>
          </ac:picMkLst>
        </pc:picChg>
      </pc:sldChg>
      <pc:sldChg chg="addSp delSp modSp add ord">
        <pc:chgData name="Tiffany Ashworth" userId="6ee35e5c-f2f9-4668-b0c4-20b8c5104307" providerId="ADAL" clId="{72DC58F0-D5AE-4F83-AE3E-8C72C0823893}" dt="2023-11-28T06:08:00.411" v="7140"/>
        <pc:sldMkLst>
          <pc:docMk/>
          <pc:sldMk cId="2346923852" sldId="278"/>
        </pc:sldMkLst>
        <pc:spChg chg="mod">
          <ac:chgData name="Tiffany Ashworth" userId="6ee35e5c-f2f9-4668-b0c4-20b8c5104307" providerId="ADAL" clId="{72DC58F0-D5AE-4F83-AE3E-8C72C0823893}" dt="2023-11-28T06:02:05.122" v="7123" actId="20577"/>
          <ac:spMkLst>
            <pc:docMk/>
            <pc:sldMk cId="2346923852" sldId="278"/>
            <ac:spMk id="2" creationId="{B9786758-EAC7-1E36-CBCD-59BBCC1856C7}"/>
          </ac:spMkLst>
        </pc:spChg>
        <pc:spChg chg="mod">
          <ac:chgData name="Tiffany Ashworth" userId="6ee35e5c-f2f9-4668-b0c4-20b8c5104307" providerId="ADAL" clId="{72DC58F0-D5AE-4F83-AE3E-8C72C0823893}" dt="2023-11-28T06:01:42.903" v="7114" actId="14100"/>
          <ac:spMkLst>
            <pc:docMk/>
            <pc:sldMk cId="2346923852" sldId="278"/>
            <ac:spMk id="3" creationId="{750587D2-B257-FD2C-45BB-1C71E623EA5B}"/>
          </ac:spMkLst>
        </pc:spChg>
        <pc:picChg chg="add mod">
          <ac:chgData name="Tiffany Ashworth" userId="6ee35e5c-f2f9-4668-b0c4-20b8c5104307" providerId="ADAL" clId="{72DC58F0-D5AE-4F83-AE3E-8C72C0823893}" dt="2023-11-28T06:00:47.912" v="7071" actId="1076"/>
          <ac:picMkLst>
            <pc:docMk/>
            <pc:sldMk cId="2346923852" sldId="278"/>
            <ac:picMk id="4" creationId="{216E40DC-CC74-4435-B0B8-816D7CFF8123}"/>
          </ac:picMkLst>
        </pc:picChg>
        <pc:picChg chg="add del mod">
          <ac:chgData name="Tiffany Ashworth" userId="6ee35e5c-f2f9-4668-b0c4-20b8c5104307" providerId="ADAL" clId="{72DC58F0-D5AE-4F83-AE3E-8C72C0823893}" dt="2023-11-28T05:57:59.430" v="6972" actId="478"/>
          <ac:picMkLst>
            <pc:docMk/>
            <pc:sldMk cId="2346923852" sldId="278"/>
            <ac:picMk id="5" creationId="{C8224F17-3F23-4737-BB80-4A759F78C4A4}"/>
          </ac:picMkLst>
        </pc:picChg>
      </pc:sldChg>
      <pc:sldChg chg="addSp delSp modSp add">
        <pc:chgData name="Tiffany Ashworth" userId="6ee35e5c-f2f9-4668-b0c4-20b8c5104307" providerId="ADAL" clId="{72DC58F0-D5AE-4F83-AE3E-8C72C0823893}" dt="2023-11-28T06:47:48.384" v="7462" actId="207"/>
        <pc:sldMkLst>
          <pc:docMk/>
          <pc:sldMk cId="2645191005" sldId="279"/>
        </pc:sldMkLst>
        <pc:spChg chg="mod">
          <ac:chgData name="Tiffany Ashworth" userId="6ee35e5c-f2f9-4668-b0c4-20b8c5104307" providerId="ADAL" clId="{72DC58F0-D5AE-4F83-AE3E-8C72C0823893}" dt="2023-11-28T06:23:15.276" v="7297" actId="20577"/>
          <ac:spMkLst>
            <pc:docMk/>
            <pc:sldMk cId="2645191005" sldId="279"/>
            <ac:spMk id="2" creationId="{B9786758-EAC7-1E36-CBCD-59BBCC1856C7}"/>
          </ac:spMkLst>
        </pc:spChg>
        <pc:spChg chg="del mod">
          <ac:chgData name="Tiffany Ashworth" userId="6ee35e5c-f2f9-4668-b0c4-20b8c5104307" providerId="ADAL" clId="{72DC58F0-D5AE-4F83-AE3E-8C72C0823893}" dt="2023-11-28T06:12:47.841" v="7153" actId="478"/>
          <ac:spMkLst>
            <pc:docMk/>
            <pc:sldMk cId="2645191005" sldId="279"/>
            <ac:spMk id="3" creationId="{750587D2-B257-FD2C-45BB-1C71E623EA5B}"/>
          </ac:spMkLst>
        </pc:spChg>
        <pc:spChg chg="add del mod">
          <ac:chgData name="Tiffany Ashworth" userId="6ee35e5c-f2f9-4668-b0c4-20b8c5104307" providerId="ADAL" clId="{72DC58F0-D5AE-4F83-AE3E-8C72C0823893}" dt="2023-11-28T06:18:00.816" v="7232"/>
          <ac:spMkLst>
            <pc:docMk/>
            <pc:sldMk cId="2645191005" sldId="279"/>
            <ac:spMk id="9" creationId="{E1FC17AB-72C3-4D96-884F-F046DF1FDC05}"/>
          </ac:spMkLst>
        </pc:spChg>
        <pc:spChg chg="add mod">
          <ac:chgData name="Tiffany Ashworth" userId="6ee35e5c-f2f9-4668-b0c4-20b8c5104307" providerId="ADAL" clId="{72DC58F0-D5AE-4F83-AE3E-8C72C0823893}" dt="2023-11-28T06:22:23.147" v="7292" actId="113"/>
          <ac:spMkLst>
            <pc:docMk/>
            <pc:sldMk cId="2645191005" sldId="279"/>
            <ac:spMk id="10" creationId="{5F39358F-C8C6-4862-B94F-BD6780B1555D}"/>
          </ac:spMkLst>
        </pc:spChg>
        <pc:spChg chg="add mod">
          <ac:chgData name="Tiffany Ashworth" userId="6ee35e5c-f2f9-4668-b0c4-20b8c5104307" providerId="ADAL" clId="{72DC58F0-D5AE-4F83-AE3E-8C72C0823893}" dt="2023-11-28T06:22:33.226" v="7294"/>
          <ac:spMkLst>
            <pc:docMk/>
            <pc:sldMk cId="2645191005" sldId="279"/>
            <ac:spMk id="11" creationId="{FEBA1825-CAF7-4464-A025-5CA0FA87F6D0}"/>
          </ac:spMkLst>
        </pc:spChg>
        <pc:spChg chg="add del mod">
          <ac:chgData name="Tiffany Ashworth" userId="6ee35e5c-f2f9-4668-b0c4-20b8c5104307" providerId="ADAL" clId="{72DC58F0-D5AE-4F83-AE3E-8C72C0823893}" dt="2023-11-28T06:39:54.035" v="7410" actId="478"/>
          <ac:spMkLst>
            <pc:docMk/>
            <pc:sldMk cId="2645191005" sldId="279"/>
            <ac:spMk id="14" creationId="{FE0BAD6D-2F14-4475-9627-FF1E195E3ED6}"/>
          </ac:spMkLst>
        </pc:spChg>
        <pc:spChg chg="add mod">
          <ac:chgData name="Tiffany Ashworth" userId="6ee35e5c-f2f9-4668-b0c4-20b8c5104307" providerId="ADAL" clId="{72DC58F0-D5AE-4F83-AE3E-8C72C0823893}" dt="2023-11-28T06:47:48.384" v="7462" actId="207"/>
          <ac:spMkLst>
            <pc:docMk/>
            <pc:sldMk cId="2645191005" sldId="279"/>
            <ac:spMk id="15" creationId="{96722C94-3582-4274-9BFC-7EB8F66511EE}"/>
          </ac:spMkLst>
        </pc:spChg>
        <pc:spChg chg="add mod">
          <ac:chgData name="Tiffany Ashworth" userId="6ee35e5c-f2f9-4668-b0c4-20b8c5104307" providerId="ADAL" clId="{72DC58F0-D5AE-4F83-AE3E-8C72C0823893}" dt="2023-11-28T06:47:07.754" v="7460" actId="207"/>
          <ac:spMkLst>
            <pc:docMk/>
            <pc:sldMk cId="2645191005" sldId="279"/>
            <ac:spMk id="16" creationId="{1A284416-B370-4617-9732-791549EA4B85}"/>
          </ac:spMkLst>
        </pc:spChg>
        <pc:picChg chg="add del mod">
          <ac:chgData name="Tiffany Ashworth" userId="6ee35e5c-f2f9-4668-b0c4-20b8c5104307" providerId="ADAL" clId="{72DC58F0-D5AE-4F83-AE3E-8C72C0823893}" dt="2023-11-28T06:06:20.299" v="7136" actId="478"/>
          <ac:picMkLst>
            <pc:docMk/>
            <pc:sldMk cId="2645191005" sldId="279"/>
            <ac:picMk id="4" creationId="{CEB09755-367D-440C-B14F-DFF7FB7B49E4}"/>
          </ac:picMkLst>
        </pc:picChg>
        <pc:picChg chg="add del mod ord">
          <ac:chgData name="Tiffany Ashworth" userId="6ee35e5c-f2f9-4668-b0c4-20b8c5104307" providerId="ADAL" clId="{72DC58F0-D5AE-4F83-AE3E-8C72C0823893}" dt="2023-11-28T06:15:17.632" v="7165" actId="478"/>
          <ac:picMkLst>
            <pc:docMk/>
            <pc:sldMk cId="2645191005" sldId="279"/>
            <ac:picMk id="5" creationId="{CBF117EA-AE42-4C62-B3F7-B6D14751FA05}"/>
          </ac:picMkLst>
        </pc:picChg>
        <pc:picChg chg="add del">
          <ac:chgData name="Tiffany Ashworth" userId="6ee35e5c-f2f9-4668-b0c4-20b8c5104307" providerId="ADAL" clId="{72DC58F0-D5AE-4F83-AE3E-8C72C0823893}" dt="2023-11-28T06:14:41.983" v="7157"/>
          <ac:picMkLst>
            <pc:docMk/>
            <pc:sldMk cId="2645191005" sldId="279"/>
            <ac:picMk id="6" creationId="{DC6DF773-7560-42C7-BE75-97A990B4CD60}"/>
          </ac:picMkLst>
        </pc:picChg>
        <pc:picChg chg="add mod ord">
          <ac:chgData name="Tiffany Ashworth" userId="6ee35e5c-f2f9-4668-b0c4-20b8c5104307" providerId="ADAL" clId="{72DC58F0-D5AE-4F83-AE3E-8C72C0823893}" dt="2023-11-28T06:41:21.175" v="7413" actId="1076"/>
          <ac:picMkLst>
            <pc:docMk/>
            <pc:sldMk cId="2645191005" sldId="279"/>
            <ac:picMk id="7" creationId="{9121227F-0D41-4EDA-AD35-6C8F00B3B206}"/>
          </ac:picMkLst>
        </pc:picChg>
        <pc:picChg chg="add mod ord">
          <ac:chgData name="Tiffany Ashworth" userId="6ee35e5c-f2f9-4668-b0c4-20b8c5104307" providerId="ADAL" clId="{72DC58F0-D5AE-4F83-AE3E-8C72C0823893}" dt="2023-11-28T06:21:14.352" v="7285" actId="167"/>
          <ac:picMkLst>
            <pc:docMk/>
            <pc:sldMk cId="2645191005" sldId="279"/>
            <ac:picMk id="8" creationId="{2D358A93-3C5C-49B1-B7E4-1658B36E27EE}"/>
          </ac:picMkLst>
        </pc:picChg>
        <pc:picChg chg="add mod ord">
          <ac:chgData name="Tiffany Ashworth" userId="6ee35e5c-f2f9-4668-b0c4-20b8c5104307" providerId="ADAL" clId="{72DC58F0-D5AE-4F83-AE3E-8C72C0823893}" dt="2023-11-28T06:22:00.432" v="7288" actId="1076"/>
          <ac:picMkLst>
            <pc:docMk/>
            <pc:sldMk cId="2645191005" sldId="279"/>
            <ac:picMk id="13" creationId="{B9B183AA-8362-412F-9A01-22788047195E}"/>
          </ac:picMkLst>
        </pc:picChg>
      </pc:sldChg>
      <pc:sldChg chg="modSp add ord">
        <pc:chgData name="Tiffany Ashworth" userId="6ee35e5c-f2f9-4668-b0c4-20b8c5104307" providerId="ADAL" clId="{72DC58F0-D5AE-4F83-AE3E-8C72C0823893}" dt="2023-11-28T09:52:49.002" v="9537"/>
        <pc:sldMkLst>
          <pc:docMk/>
          <pc:sldMk cId="166129484" sldId="283"/>
        </pc:sldMkLst>
        <pc:spChg chg="mod">
          <ac:chgData name="Tiffany Ashworth" userId="6ee35e5c-f2f9-4668-b0c4-20b8c5104307" providerId="ADAL" clId="{72DC58F0-D5AE-4F83-AE3E-8C72C0823893}" dt="2023-11-28T01:30:49.914" v="4659" actId="20577"/>
          <ac:spMkLst>
            <pc:docMk/>
            <pc:sldMk cId="166129484" sldId="283"/>
            <ac:spMk id="2" creationId="{ADE4F565-7749-45C5-BC76-2FFB8EF1635B}"/>
          </ac:spMkLst>
        </pc:spChg>
        <pc:spChg chg="mod">
          <ac:chgData name="Tiffany Ashworth" userId="6ee35e5c-f2f9-4668-b0c4-20b8c5104307" providerId="ADAL" clId="{72DC58F0-D5AE-4F83-AE3E-8C72C0823893}" dt="2023-11-28T09:52:49.002" v="9537"/>
          <ac:spMkLst>
            <pc:docMk/>
            <pc:sldMk cId="166129484" sldId="283"/>
            <ac:spMk id="3" creationId="{3BB9A81E-770E-43DC-8751-B44175D93516}"/>
          </ac:spMkLst>
        </pc:spChg>
      </pc:sldChg>
      <pc:sldChg chg="addSp delSp modSp add ord">
        <pc:chgData name="Tiffany Ashworth" userId="6ee35e5c-f2f9-4668-b0c4-20b8c5104307" providerId="ADAL" clId="{72DC58F0-D5AE-4F83-AE3E-8C72C0823893}" dt="2023-11-28T15:59:07.700" v="9954"/>
        <pc:sldMkLst>
          <pc:docMk/>
          <pc:sldMk cId="1814604126" sldId="285"/>
        </pc:sldMkLst>
        <pc:spChg chg="mod">
          <ac:chgData name="Tiffany Ashworth" userId="6ee35e5c-f2f9-4668-b0c4-20b8c5104307" providerId="ADAL" clId="{72DC58F0-D5AE-4F83-AE3E-8C72C0823893}" dt="2023-11-28T04:33:48.446" v="5538" actId="20577"/>
          <ac:spMkLst>
            <pc:docMk/>
            <pc:sldMk cId="1814604126" sldId="285"/>
            <ac:spMk id="2" creationId="{477B3551-CA34-41B9-BC49-7FE03395170C}"/>
          </ac:spMkLst>
        </pc:spChg>
        <pc:spChg chg="del">
          <ac:chgData name="Tiffany Ashworth" userId="6ee35e5c-f2f9-4668-b0c4-20b8c5104307" providerId="ADAL" clId="{72DC58F0-D5AE-4F83-AE3E-8C72C0823893}" dt="2023-11-28T04:23:22.574" v="5182"/>
          <ac:spMkLst>
            <pc:docMk/>
            <pc:sldMk cId="1814604126" sldId="285"/>
            <ac:spMk id="3" creationId="{DB3FE81E-8148-46D1-A935-8D4F15F6C4E6}"/>
          </ac:spMkLst>
        </pc:spChg>
        <pc:spChg chg="add mod">
          <ac:chgData name="Tiffany Ashworth" userId="6ee35e5c-f2f9-4668-b0c4-20b8c5104307" providerId="ADAL" clId="{72DC58F0-D5AE-4F83-AE3E-8C72C0823893}" dt="2023-11-28T10:43:46.146" v="9717" actId="14100"/>
          <ac:spMkLst>
            <pc:docMk/>
            <pc:sldMk cId="1814604126" sldId="285"/>
            <ac:spMk id="6" creationId="{C3A4FA9C-D9D4-4178-B4A6-33E76BF17108}"/>
          </ac:spMkLst>
        </pc:spChg>
        <pc:spChg chg="add mod">
          <ac:chgData name="Tiffany Ashworth" userId="6ee35e5c-f2f9-4668-b0c4-20b8c5104307" providerId="ADAL" clId="{72DC58F0-D5AE-4F83-AE3E-8C72C0823893}" dt="2023-11-28T04:49:15.484" v="5990" actId="1076"/>
          <ac:spMkLst>
            <pc:docMk/>
            <pc:sldMk cId="1814604126" sldId="285"/>
            <ac:spMk id="9" creationId="{B4F35083-0DAD-404A-93E0-EB6C506464DB}"/>
          </ac:spMkLst>
        </pc:spChg>
        <pc:spChg chg="add mod">
          <ac:chgData name="Tiffany Ashworth" userId="6ee35e5c-f2f9-4668-b0c4-20b8c5104307" providerId="ADAL" clId="{72DC58F0-D5AE-4F83-AE3E-8C72C0823893}" dt="2023-11-28T10:46:04.216" v="9816" actId="20577"/>
          <ac:spMkLst>
            <pc:docMk/>
            <pc:sldMk cId="1814604126" sldId="285"/>
            <ac:spMk id="10" creationId="{CC3ADBB2-6F77-4B23-922F-6892BD8DC5B5}"/>
          </ac:spMkLst>
        </pc:spChg>
        <pc:spChg chg="add mod">
          <ac:chgData name="Tiffany Ashworth" userId="6ee35e5c-f2f9-4668-b0c4-20b8c5104307" providerId="ADAL" clId="{72DC58F0-D5AE-4F83-AE3E-8C72C0823893}" dt="2023-11-28T10:45:27.985" v="9808" actId="207"/>
          <ac:spMkLst>
            <pc:docMk/>
            <pc:sldMk cId="1814604126" sldId="285"/>
            <ac:spMk id="11" creationId="{C7DE95C7-8ECF-4E27-A926-4EEECCD5F4BC}"/>
          </ac:spMkLst>
        </pc:spChg>
        <pc:picChg chg="add del mod">
          <ac:chgData name="Tiffany Ashworth" userId="6ee35e5c-f2f9-4668-b0c4-20b8c5104307" providerId="ADAL" clId="{72DC58F0-D5AE-4F83-AE3E-8C72C0823893}" dt="2023-11-28T04:24:08.600" v="5197" actId="478"/>
          <ac:picMkLst>
            <pc:docMk/>
            <pc:sldMk cId="1814604126" sldId="285"/>
            <ac:picMk id="4" creationId="{26FE3549-71B2-462D-BC1F-CA09A1BD7E0E}"/>
          </ac:picMkLst>
        </pc:picChg>
        <pc:picChg chg="add mod">
          <ac:chgData name="Tiffany Ashworth" userId="6ee35e5c-f2f9-4668-b0c4-20b8c5104307" providerId="ADAL" clId="{72DC58F0-D5AE-4F83-AE3E-8C72C0823893}" dt="2023-11-28T04:49:20.940" v="5991" actId="1076"/>
          <ac:picMkLst>
            <pc:docMk/>
            <pc:sldMk cId="1814604126" sldId="285"/>
            <ac:picMk id="8" creationId="{9FCB89D7-4565-4195-9F05-C7E0D3F1321C}"/>
          </ac:picMkLst>
        </pc:picChg>
      </pc:sldChg>
      <pc:sldChg chg="addSp delSp modSp add ord">
        <pc:chgData name="Tiffany Ashworth" userId="6ee35e5c-f2f9-4668-b0c4-20b8c5104307" providerId="ADAL" clId="{72DC58F0-D5AE-4F83-AE3E-8C72C0823893}" dt="2023-11-28T15:59:02.486" v="9953"/>
        <pc:sldMkLst>
          <pc:docMk/>
          <pc:sldMk cId="642069755" sldId="286"/>
        </pc:sldMkLst>
        <pc:spChg chg="mod">
          <ac:chgData name="Tiffany Ashworth" userId="6ee35e5c-f2f9-4668-b0c4-20b8c5104307" providerId="ADAL" clId="{72DC58F0-D5AE-4F83-AE3E-8C72C0823893}" dt="2023-11-28T04:29:35.593" v="5247" actId="20577"/>
          <ac:spMkLst>
            <pc:docMk/>
            <pc:sldMk cId="642069755" sldId="286"/>
            <ac:spMk id="2" creationId="{47AE85F8-C9AC-46A9-9469-E5D62FF420EA}"/>
          </ac:spMkLst>
        </pc:spChg>
        <pc:spChg chg="mod">
          <ac:chgData name="Tiffany Ashworth" userId="6ee35e5c-f2f9-4668-b0c4-20b8c5104307" providerId="ADAL" clId="{72DC58F0-D5AE-4F83-AE3E-8C72C0823893}" dt="2023-11-28T05:05:20.951" v="6028" actId="27636"/>
          <ac:spMkLst>
            <pc:docMk/>
            <pc:sldMk cId="642069755" sldId="286"/>
            <ac:spMk id="3" creationId="{597D6F8E-A412-4448-9E29-14F021B883A5}"/>
          </ac:spMkLst>
        </pc:spChg>
        <pc:spChg chg="add mod">
          <ac:chgData name="Tiffany Ashworth" userId="6ee35e5c-f2f9-4668-b0c4-20b8c5104307" providerId="ADAL" clId="{72DC58F0-D5AE-4F83-AE3E-8C72C0823893}" dt="2023-11-28T10:41:28.075" v="9713" actId="14100"/>
          <ac:spMkLst>
            <pc:docMk/>
            <pc:sldMk cId="642069755" sldId="286"/>
            <ac:spMk id="12" creationId="{48BDA8B0-ADF0-4B7B-A39C-76265CC6E02E}"/>
          </ac:spMkLst>
        </pc:spChg>
        <pc:grpChg chg="add mod">
          <ac:chgData name="Tiffany Ashworth" userId="6ee35e5c-f2f9-4668-b0c4-20b8c5104307" providerId="ADAL" clId="{72DC58F0-D5AE-4F83-AE3E-8C72C0823893}" dt="2023-11-28T05:05:10.070" v="6026" actId="1076"/>
          <ac:grpSpMkLst>
            <pc:docMk/>
            <pc:sldMk cId="642069755" sldId="286"/>
            <ac:grpSpMk id="11" creationId="{8BAEC48F-B18F-449D-B757-944E9570DD6F}"/>
          </ac:grpSpMkLst>
        </pc:grpChg>
        <pc:picChg chg="add del mod">
          <ac:chgData name="Tiffany Ashworth" userId="6ee35e5c-f2f9-4668-b0c4-20b8c5104307" providerId="ADAL" clId="{72DC58F0-D5AE-4F83-AE3E-8C72C0823893}" dt="2023-11-28T04:52:46.935" v="6006" actId="478"/>
          <ac:picMkLst>
            <pc:docMk/>
            <pc:sldMk cId="642069755" sldId="286"/>
            <ac:picMk id="4" creationId="{BEEF690B-00BC-4A51-BB64-5527C926445C}"/>
          </ac:picMkLst>
        </pc:picChg>
        <pc:picChg chg="add del mod">
          <ac:chgData name="Tiffany Ashworth" userId="6ee35e5c-f2f9-4668-b0c4-20b8c5104307" providerId="ADAL" clId="{72DC58F0-D5AE-4F83-AE3E-8C72C0823893}" dt="2023-11-28T04:52:44.459" v="6005" actId="478"/>
          <ac:picMkLst>
            <pc:docMk/>
            <pc:sldMk cId="642069755" sldId="286"/>
            <ac:picMk id="5" creationId="{845AB0C9-1FDB-423F-A67B-615A07C64D93}"/>
          </ac:picMkLst>
        </pc:picChg>
        <pc:picChg chg="add del mod">
          <ac:chgData name="Tiffany Ashworth" userId="6ee35e5c-f2f9-4668-b0c4-20b8c5104307" providerId="ADAL" clId="{72DC58F0-D5AE-4F83-AE3E-8C72C0823893}" dt="2023-11-28T04:55:44.826" v="6013" actId="478"/>
          <ac:picMkLst>
            <pc:docMk/>
            <pc:sldMk cId="642069755" sldId="286"/>
            <ac:picMk id="6" creationId="{7F318DB8-88DA-4AF6-8660-EB63975EDFAC}"/>
          </ac:picMkLst>
        </pc:picChg>
        <pc:picChg chg="add del mod">
          <ac:chgData name="Tiffany Ashworth" userId="6ee35e5c-f2f9-4668-b0c4-20b8c5104307" providerId="ADAL" clId="{72DC58F0-D5AE-4F83-AE3E-8C72C0823893}" dt="2023-11-28T04:55:44.826" v="6013" actId="478"/>
          <ac:picMkLst>
            <pc:docMk/>
            <pc:sldMk cId="642069755" sldId="286"/>
            <ac:picMk id="7" creationId="{286592A7-3B22-4D8D-927A-94EC3679AEC9}"/>
          </ac:picMkLst>
        </pc:picChg>
        <pc:picChg chg="add mod">
          <ac:chgData name="Tiffany Ashworth" userId="6ee35e5c-f2f9-4668-b0c4-20b8c5104307" providerId="ADAL" clId="{72DC58F0-D5AE-4F83-AE3E-8C72C0823893}" dt="2023-11-28T05:05:07.924" v="6025" actId="164"/>
          <ac:picMkLst>
            <pc:docMk/>
            <pc:sldMk cId="642069755" sldId="286"/>
            <ac:picMk id="8" creationId="{73CE4672-CED4-4819-90F7-D59C73A59C5C}"/>
          </ac:picMkLst>
        </pc:picChg>
        <pc:picChg chg="add mod">
          <ac:chgData name="Tiffany Ashworth" userId="6ee35e5c-f2f9-4668-b0c4-20b8c5104307" providerId="ADAL" clId="{72DC58F0-D5AE-4F83-AE3E-8C72C0823893}" dt="2023-11-28T05:05:07.924" v="6025" actId="164"/>
          <ac:picMkLst>
            <pc:docMk/>
            <pc:sldMk cId="642069755" sldId="286"/>
            <ac:picMk id="9" creationId="{DBEA76D3-8D89-4F0F-BA0E-FCCA76B669A9}"/>
          </ac:picMkLst>
        </pc:picChg>
        <pc:picChg chg="add mod">
          <ac:chgData name="Tiffany Ashworth" userId="6ee35e5c-f2f9-4668-b0c4-20b8c5104307" providerId="ADAL" clId="{72DC58F0-D5AE-4F83-AE3E-8C72C0823893}" dt="2023-11-28T05:05:07.924" v="6025" actId="164"/>
          <ac:picMkLst>
            <pc:docMk/>
            <pc:sldMk cId="642069755" sldId="286"/>
            <ac:picMk id="10" creationId="{CD5D1138-EA3C-40D0-B980-3E97BF4E8E7F}"/>
          </ac:picMkLst>
        </pc:picChg>
      </pc:sldChg>
      <pc:sldChg chg="addSp delSp modSp add ord">
        <pc:chgData name="Tiffany Ashworth" userId="6ee35e5c-f2f9-4668-b0c4-20b8c5104307" providerId="ADAL" clId="{72DC58F0-D5AE-4F83-AE3E-8C72C0823893}" dt="2023-11-28T09:09:55.261" v="8844" actId="14100"/>
        <pc:sldMkLst>
          <pc:docMk/>
          <pc:sldMk cId="3834355640" sldId="287"/>
        </pc:sldMkLst>
        <pc:spChg chg="mod">
          <ac:chgData name="Tiffany Ashworth" userId="6ee35e5c-f2f9-4668-b0c4-20b8c5104307" providerId="ADAL" clId="{72DC58F0-D5AE-4F83-AE3E-8C72C0823893}" dt="2023-11-28T09:09:55.261" v="8844" actId="14100"/>
          <ac:spMkLst>
            <pc:docMk/>
            <pc:sldMk cId="3834355640" sldId="287"/>
            <ac:spMk id="2" creationId="{33A1DC04-E28D-4621-8308-D22C61F7B36D}"/>
          </ac:spMkLst>
        </pc:spChg>
        <pc:spChg chg="del mod">
          <ac:chgData name="Tiffany Ashworth" userId="6ee35e5c-f2f9-4668-b0c4-20b8c5104307" providerId="ADAL" clId="{72DC58F0-D5AE-4F83-AE3E-8C72C0823893}" dt="2023-11-28T09:09:10.720" v="8801" actId="478"/>
          <ac:spMkLst>
            <pc:docMk/>
            <pc:sldMk cId="3834355640" sldId="287"/>
            <ac:spMk id="3" creationId="{AC7CE61D-8513-48F1-B3BF-4213EF170497}"/>
          </ac:spMkLst>
        </pc:spChg>
        <pc:picChg chg="add mod">
          <ac:chgData name="Tiffany Ashworth" userId="6ee35e5c-f2f9-4668-b0c4-20b8c5104307" providerId="ADAL" clId="{72DC58F0-D5AE-4F83-AE3E-8C72C0823893}" dt="2023-11-28T09:09:24.296" v="8803" actId="14100"/>
          <ac:picMkLst>
            <pc:docMk/>
            <pc:sldMk cId="3834355640" sldId="287"/>
            <ac:picMk id="4" creationId="{9A8998F9-6B15-4F99-9593-C80E135135D7}"/>
          </ac:picMkLst>
        </pc:picChg>
      </pc:sldChg>
      <pc:sldChg chg="addSp delSp modSp add">
        <pc:chgData name="Tiffany Ashworth" userId="6ee35e5c-f2f9-4668-b0c4-20b8c5104307" providerId="ADAL" clId="{72DC58F0-D5AE-4F83-AE3E-8C72C0823893}" dt="2023-11-28T06:12:23.886" v="7152" actId="14100"/>
        <pc:sldMkLst>
          <pc:docMk/>
          <pc:sldMk cId="1674017881" sldId="289"/>
        </pc:sldMkLst>
        <pc:spChg chg="mod">
          <ac:chgData name="Tiffany Ashworth" userId="6ee35e5c-f2f9-4668-b0c4-20b8c5104307" providerId="ADAL" clId="{72DC58F0-D5AE-4F83-AE3E-8C72C0823893}" dt="2023-11-28T05:39:17.942" v="6753" actId="20577"/>
          <ac:spMkLst>
            <pc:docMk/>
            <pc:sldMk cId="1674017881" sldId="289"/>
            <ac:spMk id="2" creationId="{6FA79BFC-A898-489F-B7C6-648D055FA309}"/>
          </ac:spMkLst>
        </pc:spChg>
        <pc:spChg chg="del mod">
          <ac:chgData name="Tiffany Ashworth" userId="6ee35e5c-f2f9-4668-b0c4-20b8c5104307" providerId="ADAL" clId="{72DC58F0-D5AE-4F83-AE3E-8C72C0823893}" dt="2023-11-28T06:11:57.116" v="7147" actId="478"/>
          <ac:spMkLst>
            <pc:docMk/>
            <pc:sldMk cId="1674017881" sldId="289"/>
            <ac:spMk id="3" creationId="{4B7B8580-EA15-4AFF-9554-70813A9E9AB3}"/>
          </ac:spMkLst>
        </pc:spChg>
        <pc:picChg chg="add del">
          <ac:chgData name="Tiffany Ashworth" userId="6ee35e5c-f2f9-4668-b0c4-20b8c5104307" providerId="ADAL" clId="{72DC58F0-D5AE-4F83-AE3E-8C72C0823893}" dt="2023-11-28T06:10:57.016" v="7142" actId="478"/>
          <ac:picMkLst>
            <pc:docMk/>
            <pc:sldMk cId="1674017881" sldId="289"/>
            <ac:picMk id="4" creationId="{CD8FF92E-D95A-4BAA-B951-2E43F5809E4D}"/>
          </ac:picMkLst>
        </pc:picChg>
        <pc:picChg chg="add mod">
          <ac:chgData name="Tiffany Ashworth" userId="6ee35e5c-f2f9-4668-b0c4-20b8c5104307" providerId="ADAL" clId="{72DC58F0-D5AE-4F83-AE3E-8C72C0823893}" dt="2023-11-28T06:12:23.886" v="7152" actId="14100"/>
          <ac:picMkLst>
            <pc:docMk/>
            <pc:sldMk cId="1674017881" sldId="289"/>
            <ac:picMk id="5" creationId="{5E284188-D745-46EB-B555-8FD610030D35}"/>
          </ac:picMkLst>
        </pc:picChg>
      </pc:sldChg>
      <pc:sldChg chg="addSp delSp modSp add">
        <pc:chgData name="Tiffany Ashworth" userId="6ee35e5c-f2f9-4668-b0c4-20b8c5104307" providerId="ADAL" clId="{72DC58F0-D5AE-4F83-AE3E-8C72C0823893}" dt="2023-11-28T06:34:50.550" v="7381" actId="20577"/>
        <pc:sldMkLst>
          <pc:docMk/>
          <pc:sldMk cId="3983786159" sldId="290"/>
        </pc:sldMkLst>
        <pc:spChg chg="mod">
          <ac:chgData name="Tiffany Ashworth" userId="6ee35e5c-f2f9-4668-b0c4-20b8c5104307" providerId="ADAL" clId="{72DC58F0-D5AE-4F83-AE3E-8C72C0823893}" dt="2023-11-28T06:34:50.550" v="7381" actId="20577"/>
          <ac:spMkLst>
            <pc:docMk/>
            <pc:sldMk cId="3983786159" sldId="290"/>
            <ac:spMk id="2" creationId="{B9786758-EAC7-1E36-CBCD-59BBCC1856C7}"/>
          </ac:spMkLst>
        </pc:spChg>
        <pc:spChg chg="del">
          <ac:chgData name="Tiffany Ashworth" userId="6ee35e5c-f2f9-4668-b0c4-20b8c5104307" providerId="ADAL" clId="{72DC58F0-D5AE-4F83-AE3E-8C72C0823893}" dt="2023-11-28T06:26:57.923" v="7365" actId="478"/>
          <ac:spMkLst>
            <pc:docMk/>
            <pc:sldMk cId="3983786159" sldId="290"/>
            <ac:spMk id="14" creationId="{FE0BAD6D-2F14-4475-9627-FF1E195E3ED6}"/>
          </ac:spMkLst>
        </pc:spChg>
        <pc:picChg chg="add">
          <ac:chgData name="Tiffany Ashworth" userId="6ee35e5c-f2f9-4668-b0c4-20b8c5104307" providerId="ADAL" clId="{72DC58F0-D5AE-4F83-AE3E-8C72C0823893}" dt="2023-11-28T06:32:58.746" v="7366"/>
          <ac:picMkLst>
            <pc:docMk/>
            <pc:sldMk cId="3983786159" sldId="290"/>
            <ac:picMk id="3" creationId="{BBD1AB2C-55C6-4CD9-9EFE-6D74F6939300}"/>
          </ac:picMkLst>
        </pc:picChg>
        <pc:picChg chg="del">
          <ac:chgData name="Tiffany Ashworth" userId="6ee35e5c-f2f9-4668-b0c4-20b8c5104307" providerId="ADAL" clId="{72DC58F0-D5AE-4F83-AE3E-8C72C0823893}" dt="2023-11-28T06:26:42.413" v="7362" actId="478"/>
          <ac:picMkLst>
            <pc:docMk/>
            <pc:sldMk cId="3983786159" sldId="290"/>
            <ac:picMk id="7" creationId="{9121227F-0D41-4EDA-AD35-6C8F00B3B206}"/>
          </ac:picMkLst>
        </pc:picChg>
        <pc:picChg chg="del">
          <ac:chgData name="Tiffany Ashworth" userId="6ee35e5c-f2f9-4668-b0c4-20b8c5104307" providerId="ADAL" clId="{72DC58F0-D5AE-4F83-AE3E-8C72C0823893}" dt="2023-11-28T06:26:46.453" v="7364" actId="478"/>
          <ac:picMkLst>
            <pc:docMk/>
            <pc:sldMk cId="3983786159" sldId="290"/>
            <ac:picMk id="8" creationId="{2D358A93-3C5C-49B1-B7E4-1658B36E27EE}"/>
          </ac:picMkLst>
        </pc:picChg>
        <pc:picChg chg="del">
          <ac:chgData name="Tiffany Ashworth" userId="6ee35e5c-f2f9-4668-b0c4-20b8c5104307" providerId="ADAL" clId="{72DC58F0-D5AE-4F83-AE3E-8C72C0823893}" dt="2023-11-28T06:26:44.343" v="7363" actId="478"/>
          <ac:picMkLst>
            <pc:docMk/>
            <pc:sldMk cId="3983786159" sldId="290"/>
            <ac:picMk id="13" creationId="{B9B183AA-8362-412F-9A01-22788047195E}"/>
          </ac:picMkLst>
        </pc:picChg>
      </pc:sldChg>
      <pc:sldChg chg="addSp delSp modSp add ord">
        <pc:chgData name="Tiffany Ashworth" userId="6ee35e5c-f2f9-4668-b0c4-20b8c5104307" providerId="ADAL" clId="{72DC58F0-D5AE-4F83-AE3E-8C72C0823893}" dt="2023-11-28T08:55:12.372" v="8255"/>
        <pc:sldMkLst>
          <pc:docMk/>
          <pc:sldMk cId="1914995405" sldId="291"/>
        </pc:sldMkLst>
        <pc:spChg chg="mod">
          <ac:chgData name="Tiffany Ashworth" userId="6ee35e5c-f2f9-4668-b0c4-20b8c5104307" providerId="ADAL" clId="{72DC58F0-D5AE-4F83-AE3E-8C72C0823893}" dt="2023-11-28T06:39:42.675" v="7409" actId="20577"/>
          <ac:spMkLst>
            <pc:docMk/>
            <pc:sldMk cId="1914995405" sldId="291"/>
            <ac:spMk id="2" creationId="{B9786758-EAC7-1E36-CBCD-59BBCC1856C7}"/>
          </ac:spMkLst>
        </pc:spChg>
        <pc:spChg chg="add del mod">
          <ac:chgData name="Tiffany Ashworth" userId="6ee35e5c-f2f9-4668-b0c4-20b8c5104307" providerId="ADAL" clId="{72DC58F0-D5AE-4F83-AE3E-8C72C0823893}" dt="2023-11-28T08:55:12.372" v="8255"/>
          <ac:spMkLst>
            <pc:docMk/>
            <pc:sldMk cId="1914995405" sldId="291"/>
            <ac:spMk id="6" creationId="{B3610492-1B6D-4982-B55E-509EDF7E3E89}"/>
          </ac:spMkLst>
        </pc:spChg>
        <pc:spChg chg="del">
          <ac:chgData name="Tiffany Ashworth" userId="6ee35e5c-f2f9-4668-b0c4-20b8c5104307" providerId="ADAL" clId="{72DC58F0-D5AE-4F83-AE3E-8C72C0823893}" dt="2023-11-28T08:31:54.400" v="7867" actId="478"/>
          <ac:spMkLst>
            <pc:docMk/>
            <pc:sldMk cId="1914995405" sldId="291"/>
            <ac:spMk id="10" creationId="{5F39358F-C8C6-4862-B94F-BD6780B1555D}"/>
          </ac:spMkLst>
        </pc:spChg>
        <pc:spChg chg="del">
          <ac:chgData name="Tiffany Ashworth" userId="6ee35e5c-f2f9-4668-b0c4-20b8c5104307" providerId="ADAL" clId="{72DC58F0-D5AE-4F83-AE3E-8C72C0823893}" dt="2023-11-28T08:31:58.650" v="7868" actId="478"/>
          <ac:spMkLst>
            <pc:docMk/>
            <pc:sldMk cId="1914995405" sldId="291"/>
            <ac:spMk id="11" creationId="{FEBA1825-CAF7-4464-A025-5CA0FA87F6D0}"/>
          </ac:spMkLst>
        </pc:spChg>
        <pc:spChg chg="add del mod">
          <ac:chgData name="Tiffany Ashworth" userId="6ee35e5c-f2f9-4668-b0c4-20b8c5104307" providerId="ADAL" clId="{72DC58F0-D5AE-4F83-AE3E-8C72C0823893}" dt="2023-11-28T08:35:14.112" v="7903" actId="47"/>
          <ac:spMkLst>
            <pc:docMk/>
            <pc:sldMk cId="1914995405" sldId="291"/>
            <ac:spMk id="14" creationId="{FE0BAD6D-2F14-4475-9627-FF1E195E3ED6}"/>
          </ac:spMkLst>
        </pc:spChg>
        <pc:picChg chg="add del mod">
          <ac:chgData name="Tiffany Ashworth" userId="6ee35e5c-f2f9-4668-b0c4-20b8c5104307" providerId="ADAL" clId="{72DC58F0-D5AE-4F83-AE3E-8C72C0823893}" dt="2023-11-28T08:31:39.662" v="7865" actId="478"/>
          <ac:picMkLst>
            <pc:docMk/>
            <pc:sldMk cId="1914995405" sldId="291"/>
            <ac:picMk id="3" creationId="{E674845D-78FB-4AD8-B729-B101B77ED585}"/>
          </ac:picMkLst>
        </pc:picChg>
        <pc:picChg chg="add del mod">
          <ac:chgData name="Tiffany Ashworth" userId="6ee35e5c-f2f9-4668-b0c4-20b8c5104307" providerId="ADAL" clId="{72DC58F0-D5AE-4F83-AE3E-8C72C0823893}" dt="2023-11-28T08:33:00.801" v="7872" actId="478"/>
          <ac:picMkLst>
            <pc:docMk/>
            <pc:sldMk cId="1914995405" sldId="291"/>
            <ac:picMk id="4" creationId="{94010307-C15C-46D2-A91F-2F9E92A1884A}"/>
          </ac:picMkLst>
        </pc:picChg>
        <pc:picChg chg="add mod">
          <ac:chgData name="Tiffany Ashworth" userId="6ee35e5c-f2f9-4668-b0c4-20b8c5104307" providerId="ADAL" clId="{72DC58F0-D5AE-4F83-AE3E-8C72C0823893}" dt="2023-11-28T08:35:29.776" v="7911" actId="1076"/>
          <ac:picMkLst>
            <pc:docMk/>
            <pc:sldMk cId="1914995405" sldId="291"/>
            <ac:picMk id="5" creationId="{DD802DE4-13D0-43AA-B410-AE5827B6CA6D}"/>
          </ac:picMkLst>
        </pc:picChg>
        <pc:picChg chg="del">
          <ac:chgData name="Tiffany Ashworth" userId="6ee35e5c-f2f9-4668-b0c4-20b8c5104307" providerId="ADAL" clId="{72DC58F0-D5AE-4F83-AE3E-8C72C0823893}" dt="2023-11-28T06:51:45.424" v="7465" actId="478"/>
          <ac:picMkLst>
            <pc:docMk/>
            <pc:sldMk cId="1914995405" sldId="291"/>
            <ac:picMk id="7" creationId="{9121227F-0D41-4EDA-AD35-6C8F00B3B206}"/>
          </ac:picMkLst>
        </pc:picChg>
        <pc:picChg chg="del">
          <ac:chgData name="Tiffany Ashworth" userId="6ee35e5c-f2f9-4668-b0c4-20b8c5104307" providerId="ADAL" clId="{72DC58F0-D5AE-4F83-AE3E-8C72C0823893}" dt="2023-11-28T06:51:45.424" v="7465" actId="478"/>
          <ac:picMkLst>
            <pc:docMk/>
            <pc:sldMk cId="1914995405" sldId="291"/>
            <ac:picMk id="8" creationId="{2D358A93-3C5C-49B1-B7E4-1658B36E27EE}"/>
          </ac:picMkLst>
        </pc:picChg>
        <pc:picChg chg="del">
          <ac:chgData name="Tiffany Ashworth" userId="6ee35e5c-f2f9-4668-b0c4-20b8c5104307" providerId="ADAL" clId="{72DC58F0-D5AE-4F83-AE3E-8C72C0823893}" dt="2023-11-28T06:51:45.424" v="7465" actId="478"/>
          <ac:picMkLst>
            <pc:docMk/>
            <pc:sldMk cId="1914995405" sldId="291"/>
            <ac:picMk id="13" creationId="{B9B183AA-8362-412F-9A01-22788047195E}"/>
          </ac:picMkLst>
        </pc:picChg>
      </pc:sldChg>
      <pc:sldChg chg="addSp delSp modSp add">
        <pc:chgData name="Tiffany Ashworth" userId="6ee35e5c-f2f9-4668-b0c4-20b8c5104307" providerId="ADAL" clId="{72DC58F0-D5AE-4F83-AE3E-8C72C0823893}" dt="2023-11-28T06:34:38.317" v="7377" actId="20577"/>
        <pc:sldMkLst>
          <pc:docMk/>
          <pc:sldMk cId="4054746905" sldId="292"/>
        </pc:sldMkLst>
        <pc:spChg chg="mod">
          <ac:chgData name="Tiffany Ashworth" userId="6ee35e5c-f2f9-4668-b0c4-20b8c5104307" providerId="ADAL" clId="{72DC58F0-D5AE-4F83-AE3E-8C72C0823893}" dt="2023-11-28T06:34:38.317" v="7377" actId="20577"/>
          <ac:spMkLst>
            <pc:docMk/>
            <pc:sldMk cId="4054746905" sldId="292"/>
            <ac:spMk id="2" creationId="{B9786758-EAC7-1E36-CBCD-59BBCC1856C7}"/>
          </ac:spMkLst>
        </pc:spChg>
        <pc:picChg chg="del">
          <ac:chgData name="Tiffany Ashworth" userId="6ee35e5c-f2f9-4668-b0c4-20b8c5104307" providerId="ADAL" clId="{72DC58F0-D5AE-4F83-AE3E-8C72C0823893}" dt="2023-11-28T06:33:16.859" v="7368" actId="478"/>
          <ac:picMkLst>
            <pc:docMk/>
            <pc:sldMk cId="4054746905" sldId="292"/>
            <ac:picMk id="3" creationId="{BBD1AB2C-55C6-4CD9-9EFE-6D74F6939300}"/>
          </ac:picMkLst>
        </pc:picChg>
        <pc:picChg chg="add del">
          <ac:chgData name="Tiffany Ashworth" userId="6ee35e5c-f2f9-4668-b0c4-20b8c5104307" providerId="ADAL" clId="{72DC58F0-D5AE-4F83-AE3E-8C72C0823893}" dt="2023-11-28T06:34:17.100" v="7370"/>
          <ac:picMkLst>
            <pc:docMk/>
            <pc:sldMk cId="4054746905" sldId="292"/>
            <ac:picMk id="4" creationId="{232AD5DC-0006-4CE5-B8EC-EB5568368095}"/>
          </ac:picMkLst>
        </pc:picChg>
        <pc:picChg chg="add">
          <ac:chgData name="Tiffany Ashworth" userId="6ee35e5c-f2f9-4668-b0c4-20b8c5104307" providerId="ADAL" clId="{72DC58F0-D5AE-4F83-AE3E-8C72C0823893}" dt="2023-11-28T06:34:27.489" v="7371"/>
          <ac:picMkLst>
            <pc:docMk/>
            <pc:sldMk cId="4054746905" sldId="292"/>
            <ac:picMk id="5" creationId="{68D8F69A-012A-4894-BDA8-3FAB973818D1}"/>
          </ac:picMkLst>
        </pc:picChg>
      </pc:sldChg>
      <pc:sldChg chg="addSp delSp modSp add">
        <pc:chgData name="Tiffany Ashworth" userId="6ee35e5c-f2f9-4668-b0c4-20b8c5104307" providerId="ADAL" clId="{72DC58F0-D5AE-4F83-AE3E-8C72C0823893}" dt="2023-11-28T06:36:11.405" v="7389" actId="20577"/>
        <pc:sldMkLst>
          <pc:docMk/>
          <pc:sldMk cId="2059760803" sldId="293"/>
        </pc:sldMkLst>
        <pc:spChg chg="mod">
          <ac:chgData name="Tiffany Ashworth" userId="6ee35e5c-f2f9-4668-b0c4-20b8c5104307" providerId="ADAL" clId="{72DC58F0-D5AE-4F83-AE3E-8C72C0823893}" dt="2023-11-28T06:36:11.405" v="7389" actId="20577"/>
          <ac:spMkLst>
            <pc:docMk/>
            <pc:sldMk cId="2059760803" sldId="293"/>
            <ac:spMk id="2" creationId="{B9786758-EAC7-1E36-CBCD-59BBCC1856C7}"/>
          </ac:spMkLst>
        </pc:spChg>
        <pc:picChg chg="add">
          <ac:chgData name="Tiffany Ashworth" userId="6ee35e5c-f2f9-4668-b0c4-20b8c5104307" providerId="ADAL" clId="{72DC58F0-D5AE-4F83-AE3E-8C72C0823893}" dt="2023-11-28T06:36:03.145" v="7388"/>
          <ac:picMkLst>
            <pc:docMk/>
            <pc:sldMk cId="2059760803" sldId="293"/>
            <ac:picMk id="3" creationId="{F87514B8-C6CF-41D8-854F-68CF29510F01}"/>
          </ac:picMkLst>
        </pc:picChg>
        <pc:picChg chg="del">
          <ac:chgData name="Tiffany Ashworth" userId="6ee35e5c-f2f9-4668-b0c4-20b8c5104307" providerId="ADAL" clId="{72DC58F0-D5AE-4F83-AE3E-8C72C0823893}" dt="2023-11-28T06:35:41.485" v="7383" actId="478"/>
          <ac:picMkLst>
            <pc:docMk/>
            <pc:sldMk cId="2059760803" sldId="293"/>
            <ac:picMk id="5" creationId="{68D8F69A-012A-4894-BDA8-3FAB973818D1}"/>
          </ac:picMkLst>
        </pc:picChg>
      </pc:sldChg>
      <pc:sldChg chg="modSp add">
        <pc:chgData name="Tiffany Ashworth" userId="6ee35e5c-f2f9-4668-b0c4-20b8c5104307" providerId="ADAL" clId="{72DC58F0-D5AE-4F83-AE3E-8C72C0823893}" dt="2023-11-28T07:04:02.602" v="7710"/>
        <pc:sldMkLst>
          <pc:docMk/>
          <pc:sldMk cId="3880879661" sldId="295"/>
        </pc:sldMkLst>
        <pc:spChg chg="mod">
          <ac:chgData name="Tiffany Ashworth" userId="6ee35e5c-f2f9-4668-b0c4-20b8c5104307" providerId="ADAL" clId="{72DC58F0-D5AE-4F83-AE3E-8C72C0823893}" dt="2023-11-28T07:04:02.602" v="7710"/>
          <ac:spMkLst>
            <pc:docMk/>
            <pc:sldMk cId="3880879661" sldId="295"/>
            <ac:spMk id="2" creationId="{FF1FECFE-9EDF-4B85-87A1-ADDD7F45B3F9}"/>
          </ac:spMkLst>
        </pc:spChg>
        <pc:spChg chg="mod">
          <ac:chgData name="Tiffany Ashworth" userId="6ee35e5c-f2f9-4668-b0c4-20b8c5104307" providerId="ADAL" clId="{72DC58F0-D5AE-4F83-AE3E-8C72C0823893}" dt="2023-11-28T07:03:47.733" v="7709" actId="115"/>
          <ac:spMkLst>
            <pc:docMk/>
            <pc:sldMk cId="3880879661" sldId="295"/>
            <ac:spMk id="3" creationId="{827520CF-C875-4431-9BFA-163E6B2A8EAB}"/>
          </ac:spMkLst>
        </pc:spChg>
      </pc:sldChg>
      <pc:sldChg chg="addSp delSp modSp add">
        <pc:chgData name="Tiffany Ashworth" userId="6ee35e5c-f2f9-4668-b0c4-20b8c5104307" providerId="ADAL" clId="{72DC58F0-D5AE-4F83-AE3E-8C72C0823893}" dt="2023-11-28T10:21:58.877" v="9706" actId="14100"/>
        <pc:sldMkLst>
          <pc:docMk/>
          <pc:sldMk cId="1885201244" sldId="296"/>
        </pc:sldMkLst>
        <pc:spChg chg="mod">
          <ac:chgData name="Tiffany Ashworth" userId="6ee35e5c-f2f9-4668-b0c4-20b8c5104307" providerId="ADAL" clId="{72DC58F0-D5AE-4F83-AE3E-8C72C0823893}" dt="2023-11-28T09:20:04.851" v="8968" actId="20577"/>
          <ac:spMkLst>
            <pc:docMk/>
            <pc:sldMk cId="1885201244" sldId="296"/>
            <ac:spMk id="2" creationId="{B9786758-EAC7-1E36-CBCD-59BBCC1856C7}"/>
          </ac:spMkLst>
        </pc:spChg>
        <pc:spChg chg="del mod">
          <ac:chgData name="Tiffany Ashworth" userId="6ee35e5c-f2f9-4668-b0c4-20b8c5104307" providerId="ADAL" clId="{72DC58F0-D5AE-4F83-AE3E-8C72C0823893}" dt="2023-11-28T09:12:00.501" v="8883" actId="478"/>
          <ac:spMkLst>
            <pc:docMk/>
            <pc:sldMk cId="1885201244" sldId="296"/>
            <ac:spMk id="3" creationId="{750587D2-B257-FD2C-45BB-1C71E623EA5B}"/>
          </ac:spMkLst>
        </pc:spChg>
        <pc:spChg chg="add del mod">
          <ac:chgData name="Tiffany Ashworth" userId="6ee35e5c-f2f9-4668-b0c4-20b8c5104307" providerId="ADAL" clId="{72DC58F0-D5AE-4F83-AE3E-8C72C0823893}" dt="2023-11-28T09:12:58.041" v="8884" actId="478"/>
          <ac:spMkLst>
            <pc:docMk/>
            <pc:sldMk cId="1885201244" sldId="296"/>
            <ac:spMk id="6" creationId="{8CB6CCCC-BC89-4ECC-A1AC-09ACEABE746D}"/>
          </ac:spMkLst>
        </pc:spChg>
        <pc:spChg chg="add mod">
          <ac:chgData name="Tiffany Ashworth" userId="6ee35e5c-f2f9-4668-b0c4-20b8c5104307" providerId="ADAL" clId="{72DC58F0-D5AE-4F83-AE3E-8C72C0823893}" dt="2023-11-28T09:19:16.021" v="8927" actId="207"/>
          <ac:spMkLst>
            <pc:docMk/>
            <pc:sldMk cId="1885201244" sldId="296"/>
            <ac:spMk id="7" creationId="{66A78B0A-3C28-4135-8010-436ACF441F53}"/>
          </ac:spMkLst>
        </pc:spChg>
        <pc:spChg chg="add mod">
          <ac:chgData name="Tiffany Ashworth" userId="6ee35e5c-f2f9-4668-b0c4-20b8c5104307" providerId="ADAL" clId="{72DC58F0-D5AE-4F83-AE3E-8C72C0823893}" dt="2023-11-28T09:18:58.651" v="8926" actId="207"/>
          <ac:spMkLst>
            <pc:docMk/>
            <pc:sldMk cId="1885201244" sldId="296"/>
            <ac:spMk id="8" creationId="{1738B311-81E6-41F2-89B0-614E3FF8F6E7}"/>
          </ac:spMkLst>
        </pc:spChg>
        <pc:picChg chg="add mod">
          <ac:chgData name="Tiffany Ashworth" userId="6ee35e5c-f2f9-4668-b0c4-20b8c5104307" providerId="ADAL" clId="{72DC58F0-D5AE-4F83-AE3E-8C72C0823893}" dt="2023-11-28T10:21:58.877" v="9706" actId="14100"/>
          <ac:picMkLst>
            <pc:docMk/>
            <pc:sldMk cId="1885201244" sldId="296"/>
            <ac:picMk id="4" creationId="{0C1BA072-B297-4603-A91A-D9AC24E668C6}"/>
          </ac:picMkLst>
        </pc:picChg>
      </pc:sldChg>
      <pc:sldChg chg="addSp delSp modSp add">
        <pc:chgData name="Tiffany Ashworth" userId="6ee35e5c-f2f9-4668-b0c4-20b8c5104307" providerId="ADAL" clId="{72DC58F0-D5AE-4F83-AE3E-8C72C0823893}" dt="2023-11-28T07:17:27.123" v="7823" actId="14100"/>
        <pc:sldMkLst>
          <pc:docMk/>
          <pc:sldMk cId="2833771533" sldId="297"/>
        </pc:sldMkLst>
        <pc:spChg chg="mod">
          <ac:chgData name="Tiffany Ashworth" userId="6ee35e5c-f2f9-4668-b0c4-20b8c5104307" providerId="ADAL" clId="{72DC58F0-D5AE-4F83-AE3E-8C72C0823893}" dt="2023-11-28T07:17:07.603" v="7821" actId="20577"/>
          <ac:spMkLst>
            <pc:docMk/>
            <pc:sldMk cId="2833771533" sldId="297"/>
            <ac:spMk id="2" creationId="{B9786758-EAC7-1E36-CBCD-59BBCC1856C7}"/>
          </ac:spMkLst>
        </pc:spChg>
        <pc:spChg chg="del">
          <ac:chgData name="Tiffany Ashworth" userId="6ee35e5c-f2f9-4668-b0c4-20b8c5104307" providerId="ADAL" clId="{72DC58F0-D5AE-4F83-AE3E-8C72C0823893}" dt="2023-11-28T07:16:43.275" v="7798" actId="478"/>
          <ac:spMkLst>
            <pc:docMk/>
            <pc:sldMk cId="2833771533" sldId="297"/>
            <ac:spMk id="3" creationId="{750587D2-B257-FD2C-45BB-1C71E623EA5B}"/>
          </ac:spMkLst>
        </pc:spChg>
        <pc:spChg chg="add del mod">
          <ac:chgData name="Tiffany Ashworth" userId="6ee35e5c-f2f9-4668-b0c4-20b8c5104307" providerId="ADAL" clId="{72DC58F0-D5AE-4F83-AE3E-8C72C0823893}" dt="2023-11-28T07:16:48.193" v="7799" actId="478"/>
          <ac:spMkLst>
            <pc:docMk/>
            <pc:sldMk cId="2833771533" sldId="297"/>
            <ac:spMk id="6" creationId="{34BB2C27-EE9F-4F8A-83AE-12E8E6D93541}"/>
          </ac:spMkLst>
        </pc:spChg>
        <pc:picChg chg="add mod">
          <ac:chgData name="Tiffany Ashworth" userId="6ee35e5c-f2f9-4668-b0c4-20b8c5104307" providerId="ADAL" clId="{72DC58F0-D5AE-4F83-AE3E-8C72C0823893}" dt="2023-11-28T07:17:27.123" v="7823" actId="14100"/>
          <ac:picMkLst>
            <pc:docMk/>
            <pc:sldMk cId="2833771533" sldId="297"/>
            <ac:picMk id="4" creationId="{6B273288-10BE-4B33-8AF3-ABB06B5E181D}"/>
          </ac:picMkLst>
        </pc:picChg>
      </pc:sldChg>
      <pc:sldChg chg="addSp delSp modSp add">
        <pc:chgData name="Tiffany Ashworth" userId="6ee35e5c-f2f9-4668-b0c4-20b8c5104307" providerId="ADAL" clId="{72DC58F0-D5AE-4F83-AE3E-8C72C0823893}" dt="2023-11-28T15:58:50.834" v="9952" actId="1076"/>
        <pc:sldMkLst>
          <pc:docMk/>
          <pc:sldMk cId="4212203407" sldId="298"/>
        </pc:sldMkLst>
        <pc:spChg chg="mod">
          <ac:chgData name="Tiffany Ashworth" userId="6ee35e5c-f2f9-4668-b0c4-20b8c5104307" providerId="ADAL" clId="{72DC58F0-D5AE-4F83-AE3E-8C72C0823893}" dt="2023-11-28T07:19:59.676" v="7855" actId="20577"/>
          <ac:spMkLst>
            <pc:docMk/>
            <pc:sldMk cId="4212203407" sldId="298"/>
            <ac:spMk id="2" creationId="{E28E6680-9D87-4E75-B379-A616D2D5FCCA}"/>
          </ac:spMkLst>
        </pc:spChg>
        <pc:spChg chg="del">
          <ac:chgData name="Tiffany Ashworth" userId="6ee35e5c-f2f9-4668-b0c4-20b8c5104307" providerId="ADAL" clId="{72DC58F0-D5AE-4F83-AE3E-8C72C0823893}" dt="2023-11-28T09:10:39.820" v="8878" actId="478"/>
          <ac:spMkLst>
            <pc:docMk/>
            <pc:sldMk cId="4212203407" sldId="298"/>
            <ac:spMk id="3" creationId="{A962DEDB-A417-4FC3-A611-C92F6DB8B913}"/>
          </ac:spMkLst>
        </pc:spChg>
        <pc:spChg chg="add mod">
          <ac:chgData name="Tiffany Ashworth" userId="6ee35e5c-f2f9-4668-b0c4-20b8c5104307" providerId="ADAL" clId="{72DC58F0-D5AE-4F83-AE3E-8C72C0823893}" dt="2023-11-28T15:58:50.834" v="9952" actId="1076"/>
          <ac:spMkLst>
            <pc:docMk/>
            <pc:sldMk cId="4212203407" sldId="298"/>
            <ac:spMk id="5" creationId="{2D666407-4F37-4540-9764-7FAA3569B3DB}"/>
          </ac:spMkLst>
        </pc:spChg>
        <pc:spChg chg="add del">
          <ac:chgData name="Tiffany Ashworth" userId="6ee35e5c-f2f9-4668-b0c4-20b8c5104307" providerId="ADAL" clId="{72DC58F0-D5AE-4F83-AE3E-8C72C0823893}" dt="2023-11-28T10:04:33.589" v="9542" actId="478"/>
          <ac:spMkLst>
            <pc:docMk/>
            <pc:sldMk cId="4212203407" sldId="298"/>
            <ac:spMk id="5" creationId="{53C72E38-F06E-4B88-9E2F-AF38D4D736DA}"/>
          </ac:spMkLst>
        </pc:spChg>
        <pc:picChg chg="add mod">
          <ac:chgData name="Tiffany Ashworth" userId="6ee35e5c-f2f9-4668-b0c4-20b8c5104307" providerId="ADAL" clId="{72DC58F0-D5AE-4F83-AE3E-8C72C0823893}" dt="2023-11-28T15:58:47.398" v="9951" actId="1076"/>
          <ac:picMkLst>
            <pc:docMk/>
            <pc:sldMk cId="4212203407" sldId="298"/>
            <ac:picMk id="3" creationId="{605E8D5B-7B4D-4176-AA3A-F17C4B792365}"/>
          </ac:picMkLst>
        </pc:picChg>
        <pc:picChg chg="add mod">
          <ac:chgData name="Tiffany Ashworth" userId="6ee35e5c-f2f9-4668-b0c4-20b8c5104307" providerId="ADAL" clId="{72DC58F0-D5AE-4F83-AE3E-8C72C0823893}" dt="2023-11-28T09:10:55.972" v="8881" actId="14100"/>
          <ac:picMkLst>
            <pc:docMk/>
            <pc:sldMk cId="4212203407" sldId="298"/>
            <ac:picMk id="4" creationId="{738D46A0-6CCC-4590-8DA8-508B59A723E8}"/>
          </ac:picMkLst>
        </pc:picChg>
      </pc:sldChg>
      <pc:sldChg chg="modSp add">
        <pc:chgData name="Tiffany Ashworth" userId="6ee35e5c-f2f9-4668-b0c4-20b8c5104307" providerId="ADAL" clId="{72DC58F0-D5AE-4F83-AE3E-8C72C0823893}" dt="2023-11-28T16:01:10.243" v="9974" actId="108"/>
        <pc:sldMkLst>
          <pc:docMk/>
          <pc:sldMk cId="1287024412" sldId="299"/>
        </pc:sldMkLst>
        <pc:spChg chg="mod">
          <ac:chgData name="Tiffany Ashworth" userId="6ee35e5c-f2f9-4668-b0c4-20b8c5104307" providerId="ADAL" clId="{72DC58F0-D5AE-4F83-AE3E-8C72C0823893}" dt="2023-11-28T08:48:51.213" v="8122" actId="20577"/>
          <ac:spMkLst>
            <pc:docMk/>
            <pc:sldMk cId="1287024412" sldId="299"/>
            <ac:spMk id="2" creationId="{B9786758-EAC7-1E36-CBCD-59BBCC1856C7}"/>
          </ac:spMkLst>
        </pc:spChg>
        <pc:spChg chg="mod">
          <ac:chgData name="Tiffany Ashworth" userId="6ee35e5c-f2f9-4668-b0c4-20b8c5104307" providerId="ADAL" clId="{72DC58F0-D5AE-4F83-AE3E-8C72C0823893}" dt="2023-11-28T16:01:10.243" v="9974" actId="108"/>
          <ac:spMkLst>
            <pc:docMk/>
            <pc:sldMk cId="1287024412" sldId="299"/>
            <ac:spMk id="3" creationId="{750587D2-B257-FD2C-45BB-1C71E623EA5B}"/>
          </ac:spMkLst>
        </pc:spChg>
      </pc:sldChg>
      <pc:sldChg chg="addSp delSp modSp add">
        <pc:chgData name="Tiffany Ashworth" userId="6ee35e5c-f2f9-4668-b0c4-20b8c5104307" providerId="ADAL" clId="{72DC58F0-D5AE-4F83-AE3E-8C72C0823893}" dt="2023-11-28T08:56:36.217" v="8269" actId="1076"/>
        <pc:sldMkLst>
          <pc:docMk/>
          <pc:sldMk cId="3033418847" sldId="300"/>
        </pc:sldMkLst>
        <pc:spChg chg="mod">
          <ac:chgData name="Tiffany Ashworth" userId="6ee35e5c-f2f9-4668-b0c4-20b8c5104307" providerId="ADAL" clId="{72DC58F0-D5AE-4F83-AE3E-8C72C0823893}" dt="2023-11-28T08:52:04.884" v="8192" actId="20577"/>
          <ac:spMkLst>
            <pc:docMk/>
            <pc:sldMk cId="3033418847" sldId="300"/>
            <ac:spMk id="2" creationId="{09917D6D-DECF-4926-94F7-3B0845C7C1F7}"/>
          </ac:spMkLst>
        </pc:spChg>
        <pc:spChg chg="del">
          <ac:chgData name="Tiffany Ashworth" userId="6ee35e5c-f2f9-4668-b0c4-20b8c5104307" providerId="ADAL" clId="{72DC58F0-D5AE-4F83-AE3E-8C72C0823893}" dt="2023-11-28T08:50:41.612" v="8157" actId="478"/>
          <ac:spMkLst>
            <pc:docMk/>
            <pc:sldMk cId="3033418847" sldId="300"/>
            <ac:spMk id="3" creationId="{382F3BCA-1DDF-40D9-A366-F9CC44629806}"/>
          </ac:spMkLst>
        </pc:spChg>
        <pc:spChg chg="add del mod">
          <ac:chgData name="Tiffany Ashworth" userId="6ee35e5c-f2f9-4668-b0c4-20b8c5104307" providerId="ADAL" clId="{72DC58F0-D5AE-4F83-AE3E-8C72C0823893}" dt="2023-11-28T08:54:14.172" v="8208" actId="478"/>
          <ac:spMkLst>
            <pc:docMk/>
            <pc:sldMk cId="3033418847" sldId="300"/>
            <ac:spMk id="5" creationId="{22224043-B242-47CA-A173-BB81ABD4E703}"/>
          </ac:spMkLst>
        </pc:spChg>
        <pc:spChg chg="add mod">
          <ac:chgData name="Tiffany Ashworth" userId="6ee35e5c-f2f9-4668-b0c4-20b8c5104307" providerId="ADAL" clId="{72DC58F0-D5AE-4F83-AE3E-8C72C0823893}" dt="2023-11-28T08:56:36.217" v="8269" actId="1076"/>
          <ac:spMkLst>
            <pc:docMk/>
            <pc:sldMk cId="3033418847" sldId="300"/>
            <ac:spMk id="6" creationId="{C3BFC8F2-F5CC-47EA-AFE1-FC956822BACB}"/>
          </ac:spMkLst>
        </pc:spChg>
        <pc:picChg chg="add del mod">
          <ac:chgData name="Tiffany Ashworth" userId="6ee35e5c-f2f9-4668-b0c4-20b8c5104307" providerId="ADAL" clId="{72DC58F0-D5AE-4F83-AE3E-8C72C0823893}" dt="2023-11-28T08:53:04.383" v="8196"/>
          <ac:picMkLst>
            <pc:docMk/>
            <pc:sldMk cId="3033418847" sldId="300"/>
            <ac:picMk id="4" creationId="{11630B59-EA64-4D23-8B5B-3A9FD31D19A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1FF317-A542-6E4B-ADF2-D1DE929B0A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F200EC-A5C5-44AD-D3E8-8BEF0AC349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E7157-737E-4F2D-AFF2-9D6A3EBF8E27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7BE5FD-6CF6-2300-59C1-939C83A5E4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E6F9A-D801-853A-343B-4AE8232B38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BC265-6BB6-4111-9B1A-D32AA44F59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236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C6625-9FF7-4CDE-8B2E-1CAB73903DAE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AE7DA-9E23-422F-9819-008FBA2CB3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759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AE7DA-9E23-422F-9819-008FBA2CB34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804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AE7DA-9E23-422F-9819-008FBA2CB34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030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AE7DA-9E23-422F-9819-008FBA2CB34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955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6BEEE-681D-4C14-A935-8C51BBE2F4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755" y="3315221"/>
            <a:ext cx="8927088" cy="659341"/>
          </a:xfrm>
        </p:spPr>
        <p:txBody>
          <a:bodyPr anchor="b">
            <a:noAutofit/>
          </a:bodyPr>
          <a:lstStyle>
            <a:lvl1pPr algn="l">
              <a:defRPr sz="4400" b="1" cap="all" baseline="0">
                <a:solidFill>
                  <a:srgbClr val="17285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PRESENTATION MAIN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DD80D7-166A-4BDF-A9D7-D3A6B0BDF7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852" y="4022234"/>
            <a:ext cx="8917990" cy="497594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17285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Secondary Title Information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131502E-FB20-479F-92EB-FF32FF99BC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754" y="5384004"/>
            <a:ext cx="3408362" cy="3681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D18C2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Presenter | Location | Date</a:t>
            </a:r>
          </a:p>
        </p:txBody>
      </p:sp>
    </p:spTree>
    <p:extLst>
      <p:ext uri="{BB962C8B-B14F-4D97-AF65-F5344CB8AC3E}">
        <p14:creationId xmlns:p14="http://schemas.microsoft.com/office/powerpoint/2010/main" val="23275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68D8E-9661-4557-ABAC-5509868995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5178" y="233395"/>
            <a:ext cx="9034880" cy="1325563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AGENDA/SECTION HEADER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CE30178-EDFD-8433-DA33-65CEF3C41E85}"/>
              </a:ext>
            </a:extLst>
          </p:cNvPr>
          <p:cNvCxnSpPr>
            <a:cxnSpLocks/>
          </p:cNvCxnSpPr>
          <p:nvPr userDrawn="1"/>
        </p:nvCxnSpPr>
        <p:spPr>
          <a:xfrm>
            <a:off x="1446663" y="1245055"/>
            <a:ext cx="10813896" cy="0"/>
          </a:xfrm>
          <a:prstGeom prst="line">
            <a:avLst/>
          </a:prstGeom>
          <a:ln w="28575">
            <a:solidFill>
              <a:srgbClr val="F9AB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3FEAC17-16B5-5237-FCB3-BB58ACF46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6662" y="1684951"/>
            <a:ext cx="8993395" cy="483119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170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F806B-230A-4D50-846B-93CC710F91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274" y="221845"/>
            <a:ext cx="11728142" cy="518203"/>
          </a:xfrm>
        </p:spPr>
        <p:txBody>
          <a:bodyPr>
            <a:noAutofit/>
          </a:bodyPr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8FDC0-4D39-4ED1-ABD3-D1FAD30C5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273" y="1079901"/>
            <a:ext cx="11728141" cy="52071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3603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6BEEE-681D-4C14-A935-8C51BBE2F4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699" y="3930556"/>
            <a:ext cx="8927088" cy="1508866"/>
          </a:xfrm>
        </p:spPr>
        <p:txBody>
          <a:bodyPr anchor="b">
            <a:noAutofit/>
          </a:bodyPr>
          <a:lstStyle>
            <a:lvl1pPr algn="l">
              <a:defRPr sz="8000" b="1" cap="all" baseline="0">
                <a:solidFill>
                  <a:srgbClr val="17285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59794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824A5C-233C-424D-957E-244EECCC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13CFD-B577-4E6E-9E4B-3E1C880D8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394E1-E0D4-4D0D-BD7B-F3A1EC523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695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C37C2-8C29-4309-AF59-A4C2FC0E92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ED55340-0569-490E-890D-928E752A86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93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8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 cap="all" baseline="0">
          <a:solidFill>
            <a:srgbClr val="13204B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7285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7285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7285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285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285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media.carnegie.org/filer_public/f8/78/f8784565-4bd6-4aa3-bd80-2b98fd43380e/parent-engagement-2018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tocktonusd.net/Page/17757" TargetMode="External"/><Relationship Id="rId5" Type="http://schemas.openxmlformats.org/officeDocument/2006/relationships/hyperlink" Target="https://www.stocktonusd.net/cms/lib/CA01902791/Centricity/Domain/142/SUSD%20State%20of%20the%20District%202023%20-%20Spanish.pdf" TargetMode="External"/><Relationship Id="rId4" Type="http://schemas.openxmlformats.org/officeDocument/2006/relationships/hyperlink" Target="https://www.stocktonusd.net/cms/lib/CA01902791/Centricity/Domain/142/SUSD%20State%20of%20the%20District%202023%20-%20English.pdf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hyperlink" Target="https://www.stocktonusd.net/Page/1002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tocktonusd.net/Page/16289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us06web.zoom.us/j/8801680441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ocktonusd.net/Page/16289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XKgMskwgHog?si=Uw8SeoxwFJSsCLgv" TargetMode="External"/><Relationship Id="rId4" Type="http://schemas.openxmlformats.org/officeDocument/2006/relationships/hyperlink" Target="https://youtu.be/XKgMskwgHog?si=oyddC_MLMpyR2w29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C7BE7-F4B7-43C2-91DA-BE76A67CC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754" y="3315221"/>
            <a:ext cx="9354909" cy="659341"/>
          </a:xfrm>
        </p:spPr>
        <p:txBody>
          <a:bodyPr/>
          <a:lstStyle/>
          <a:p>
            <a:r>
              <a:rPr lang="en-US" dirty="0"/>
              <a:t>Introduction: LCAP Fundamentals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23187E-8E79-488B-BEAD-F7B1E21C99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2024-2027 Three-Year LCAP Development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DE3AEB-7377-47E1-9389-C9EDD30351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0851" y="5384004"/>
            <a:ext cx="6896273" cy="368125"/>
          </a:xfrm>
        </p:spPr>
        <p:txBody>
          <a:bodyPr>
            <a:normAutofit/>
          </a:bodyPr>
          <a:lstStyle/>
          <a:p>
            <a:r>
              <a:rPr lang="en-US" dirty="0"/>
              <a:t>LCAP | Educational Partner Engagement | November 28, 2023</a:t>
            </a:r>
          </a:p>
        </p:txBody>
      </p:sp>
    </p:spTree>
    <p:extLst>
      <p:ext uri="{BB962C8B-B14F-4D97-AF65-F5344CB8AC3E}">
        <p14:creationId xmlns:p14="http://schemas.microsoft.com/office/powerpoint/2010/main" val="4243735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1DC04-E28D-4621-8308-D22C61F7B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178" y="233395"/>
            <a:ext cx="10412866" cy="1325563"/>
          </a:xfrm>
        </p:spPr>
        <p:txBody>
          <a:bodyPr/>
          <a:lstStyle/>
          <a:p>
            <a:r>
              <a:rPr lang="en-US" dirty="0"/>
              <a:t>LCAP Requirements and components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8998F9-6B15-4F99-9593-C80E13513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914" y="1450857"/>
            <a:ext cx="7384198" cy="418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55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86758-EAC7-1E36-CBCD-59BBCC185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LCAP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587D2-B257-FD2C-45BB-1C71E623E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274" y="1230425"/>
            <a:ext cx="8300055" cy="5201111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LCAP Development is </a:t>
            </a:r>
            <a:r>
              <a:rPr lang="en-US" sz="3200" dirty="0">
                <a:solidFill>
                  <a:srgbClr val="F9AB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ON-GOING </a:t>
            </a:r>
            <a:r>
              <a:rPr lang="en-US" sz="3200" dirty="0"/>
              <a:t>and</a:t>
            </a:r>
            <a:r>
              <a:rPr lang="en-US" sz="3200" dirty="0">
                <a:solidFill>
                  <a:srgbClr val="F9AB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CYCLICAL</a:t>
            </a:r>
            <a:r>
              <a:rPr lang="en-US" sz="3200" dirty="0"/>
              <a:t>. </a:t>
            </a:r>
          </a:p>
          <a:p>
            <a:r>
              <a:rPr lang="en-US" sz="2600" dirty="0"/>
              <a:t>Also referred to as the Continuous Improvement Cycle or Plan, Do, Study, Act (PDSA).</a:t>
            </a:r>
          </a:p>
          <a:p>
            <a:endParaRPr lang="en-US" sz="3200" dirty="0"/>
          </a:p>
          <a:p>
            <a:r>
              <a:rPr lang="en-US" sz="3200" dirty="0"/>
              <a:t>LCAP Development Involves 3 Functions:</a:t>
            </a:r>
          </a:p>
          <a:p>
            <a:pPr marL="514350" indent="-514350">
              <a:buAutoNum type="arabicPeriod"/>
            </a:pPr>
            <a:r>
              <a:rPr lang="en-US" sz="3200" dirty="0"/>
              <a:t>Comprehensive Strategic Planning </a:t>
            </a:r>
          </a:p>
          <a:p>
            <a:pPr marL="1200150" lvl="1" indent="-514350"/>
            <a:r>
              <a:rPr lang="en-US" sz="2800" dirty="0"/>
              <a:t>(California Education Code [EC] Section 52064[e][1])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200" dirty="0"/>
              <a:t>Meaningful Engagement with Educational Partners </a:t>
            </a:r>
          </a:p>
          <a:p>
            <a:pPr marL="1200150" lvl="1" indent="-514350"/>
            <a:r>
              <a:rPr lang="en-US" sz="2800" dirty="0"/>
              <a:t>(</a:t>
            </a:r>
            <a:r>
              <a:rPr lang="en-US" sz="2800" i="1" dirty="0"/>
              <a:t>EC</a:t>
            </a:r>
            <a:r>
              <a:rPr lang="en-US" sz="2800" dirty="0"/>
              <a:t> 52064[e][1])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200" dirty="0"/>
              <a:t>Accountability and Compliance </a:t>
            </a:r>
          </a:p>
          <a:p>
            <a:pPr marL="1200150" lvl="1" indent="-514350"/>
            <a:r>
              <a:rPr lang="en-US" sz="2800" dirty="0"/>
              <a:t>(</a:t>
            </a:r>
            <a:r>
              <a:rPr lang="en-US" sz="2800" i="1" dirty="0"/>
              <a:t>EC</a:t>
            </a:r>
            <a:r>
              <a:rPr lang="en-US" sz="2800" dirty="0"/>
              <a:t> 52064[b][4-6])</a:t>
            </a:r>
          </a:p>
          <a:p>
            <a:pPr marL="1200150" lvl="1" indent="-514350"/>
            <a:r>
              <a:rPr lang="pl-PL" sz="2800" dirty="0"/>
              <a:t>(</a:t>
            </a:r>
            <a:r>
              <a:rPr lang="pl-PL" sz="2800" i="1" dirty="0"/>
              <a:t>EC</a:t>
            </a:r>
            <a:r>
              <a:rPr lang="pl-PL" sz="2800" dirty="0"/>
              <a:t> 52064[b][1] &amp; [2])</a:t>
            </a:r>
            <a:endParaRPr lang="en-US" sz="2800" dirty="0"/>
          </a:p>
          <a:p>
            <a:pPr marL="1200150" lvl="1" indent="-514350"/>
            <a:r>
              <a:rPr lang="en-US" sz="2800" dirty="0"/>
              <a:t>(</a:t>
            </a:r>
            <a:r>
              <a:rPr lang="en-US" sz="2800" i="1" dirty="0"/>
              <a:t>EC</a:t>
            </a:r>
            <a:r>
              <a:rPr lang="en-US" sz="2800" dirty="0"/>
              <a:t> 52064[b][7])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D642F8-6C64-4B47-889A-0C03A85B2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321" y="1491683"/>
            <a:ext cx="3572095" cy="357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7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86758-EAC7-1E36-CBCD-59BBCC185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LCAP Lifecycle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6A85C7-EA7E-4B00-AEE7-1B41A59AC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12" y="1104537"/>
            <a:ext cx="9074844" cy="513642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1D91E15-B84C-421B-97DF-CAA529DA4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3785" y="1167973"/>
            <a:ext cx="2636631" cy="4257654"/>
          </a:xfrm>
          <a:solidFill>
            <a:srgbClr val="F9AB3F"/>
          </a:solidFill>
          <a:ln w="50800">
            <a:solidFill>
              <a:schemeClr val="accent1"/>
            </a:solidFill>
            <a:prstDash val="dashDot"/>
          </a:ln>
        </p:spPr>
        <p:txBody>
          <a:bodyPr>
            <a:normAutofit fontScale="55000" lnSpcReduction="20000"/>
          </a:bodyPr>
          <a:lstStyle/>
          <a:p>
            <a:endParaRPr lang="en-US" sz="1900" b="1" dirty="0">
              <a:solidFill>
                <a:srgbClr val="F9AB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4400" b="1" u="sng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Quarter +</a:t>
            </a:r>
          </a:p>
          <a:p>
            <a:pPr algn="ctr"/>
            <a:r>
              <a:rPr lang="en-US" sz="3200" dirty="0">
                <a:solidFill>
                  <a:srgbClr val="13204B"/>
                </a:solidFill>
                <a:highlight>
                  <a:srgbClr val="F9AB3F"/>
                </a:highlight>
              </a:rPr>
              <a:t>(Jul 1 – Nov 30)</a:t>
            </a:r>
          </a:p>
          <a:p>
            <a:pPr algn="ctr"/>
            <a:endParaRPr lang="en-US" sz="700" dirty="0">
              <a:solidFill>
                <a:srgbClr val="13204B"/>
              </a:solidFill>
              <a:highlight>
                <a:srgbClr val="F9AB3F"/>
              </a:highlight>
            </a:endParaRPr>
          </a:p>
          <a:p>
            <a:r>
              <a:rPr lang="en-US" sz="3200" dirty="0">
                <a:solidFill>
                  <a:srgbClr val="13204B"/>
                </a:solidFill>
                <a:highlight>
                  <a:srgbClr val="F9AB3F"/>
                </a:highlight>
              </a:rPr>
              <a:t>Active Implementation of LCAP Actions &amp; Services</a:t>
            </a:r>
          </a:p>
          <a:p>
            <a:endParaRPr lang="en-US" sz="3200" dirty="0">
              <a:solidFill>
                <a:srgbClr val="13204B"/>
              </a:solidFill>
              <a:highlight>
                <a:srgbClr val="F9AB3F"/>
              </a:highlight>
            </a:endParaRPr>
          </a:p>
          <a:p>
            <a:r>
              <a:rPr lang="en-US" sz="3200" dirty="0">
                <a:solidFill>
                  <a:srgbClr val="13204B"/>
                </a:solidFill>
                <a:highlight>
                  <a:srgbClr val="F9AB3F"/>
                </a:highlight>
              </a:rPr>
              <a:t>Networking with SJCOE on LCAP updates &amp; timeline</a:t>
            </a:r>
          </a:p>
          <a:p>
            <a:endParaRPr lang="en-US" sz="3200" dirty="0">
              <a:solidFill>
                <a:srgbClr val="13204B"/>
              </a:solidFill>
              <a:highlight>
                <a:srgbClr val="F9AB3F"/>
              </a:highlight>
            </a:endParaRPr>
          </a:p>
          <a:p>
            <a:r>
              <a:rPr lang="en-US" sz="3200" dirty="0">
                <a:solidFill>
                  <a:srgbClr val="13204B"/>
                </a:solidFill>
                <a:highlight>
                  <a:srgbClr val="F9AB3F"/>
                </a:highlight>
              </a:rPr>
              <a:t>Presented LCAP Engagement Plan at PACs</a:t>
            </a:r>
          </a:p>
          <a:p>
            <a:endParaRPr lang="en-US" sz="3200" dirty="0">
              <a:solidFill>
                <a:srgbClr val="13204B"/>
              </a:solidFill>
              <a:highlight>
                <a:srgbClr val="F9AB3F"/>
              </a:highlight>
            </a:endParaRPr>
          </a:p>
          <a:p>
            <a:r>
              <a:rPr lang="en-US" sz="3200" dirty="0">
                <a:solidFill>
                  <a:srgbClr val="13204B"/>
                </a:solidFill>
                <a:highlight>
                  <a:srgbClr val="F9AB3F"/>
                </a:highlight>
              </a:rPr>
              <a:t>Working with Research to Release Survey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4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86758-EAC7-1E36-CBCD-59BBCC185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Inclusion of State priorities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26E74B-EC79-4828-9050-FBEC1F712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74" y="1140085"/>
            <a:ext cx="8939518" cy="50839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E70828-FDE4-44D6-A31A-F2E6CA96990E}"/>
              </a:ext>
            </a:extLst>
          </p:cNvPr>
          <p:cNvSpPr txBox="1"/>
          <p:nvPr/>
        </p:nvSpPr>
        <p:spPr>
          <a:xfrm>
            <a:off x="9305366" y="1802376"/>
            <a:ext cx="2675050" cy="3139321"/>
          </a:xfrm>
          <a:prstGeom prst="rect">
            <a:avLst/>
          </a:prstGeom>
          <a:noFill/>
          <a:ln w="50800">
            <a:solidFill>
              <a:srgbClr val="F9AB3F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Goals 1, 2, 3</a:t>
            </a:r>
          </a:p>
          <a:p>
            <a:pPr algn="ctr"/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/>
              <a:t>Goal 1 – 2, 4, 7, 8</a:t>
            </a:r>
          </a:p>
          <a:p>
            <a:endParaRPr lang="en-US" sz="2000" dirty="0"/>
          </a:p>
          <a:p>
            <a:r>
              <a:rPr lang="en-US" sz="2000" dirty="0"/>
              <a:t>Goal 2 – 1, 6</a:t>
            </a:r>
          </a:p>
          <a:p>
            <a:endParaRPr lang="en-US" sz="2000" dirty="0"/>
          </a:p>
          <a:p>
            <a:r>
              <a:rPr lang="en-US" sz="2000" dirty="0"/>
              <a:t>Goal 3 – 3, 5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99683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86758-EAC7-1E36-CBCD-59BBCC185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Engaging educational partners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587D2-B257-FD2C-45BB-1C71E623E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1481" y="1079901"/>
            <a:ext cx="3548935" cy="4430250"/>
          </a:xfrm>
          <a:ln w="50800">
            <a:solidFill>
              <a:schemeClr val="accent1"/>
            </a:solidFill>
            <a:prstDash val="dashDot"/>
          </a:ln>
        </p:spPr>
        <p:txBody>
          <a:bodyPr>
            <a:normAutofit fontScale="85000" lnSpcReduction="10000"/>
          </a:bodyPr>
          <a:lstStyle/>
          <a:p>
            <a:endParaRPr lang="en-US" sz="1900" b="1" dirty="0">
              <a:solidFill>
                <a:srgbClr val="F9AB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u="sng" dirty="0">
                <a:solidFill>
                  <a:srgbClr val="F9AB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Highlights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PAC established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DELAC established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Student Voice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Consult with teachers, principals, parents, unions, SELPA, other staff, and pupils</a:t>
            </a:r>
          </a:p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906DF6-76A4-445A-85B1-35715ABF2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84" y="979219"/>
            <a:ext cx="8035389" cy="54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2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E6680-9D87-4E75-B379-A616D2D5F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Educational Partners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8D46A0-6CCC-4590-8DA8-508B59A72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74" y="1127893"/>
            <a:ext cx="9043090" cy="51269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5E8D5B-7B4D-4176-AA3A-F17C4B792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972" y="1329588"/>
            <a:ext cx="2743438" cy="29690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666407-4F37-4540-9764-7FAA3569B3DB}"/>
              </a:ext>
            </a:extLst>
          </p:cNvPr>
          <p:cNvSpPr/>
          <p:nvPr/>
        </p:nvSpPr>
        <p:spPr>
          <a:xfrm>
            <a:off x="9372927" y="4498059"/>
            <a:ext cx="27434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https://media.carnegie.org/filer_public/f8/78/f8784565-4bd6-4aa3-bd80-2b98fd43380e/parent-engagement-2018.pdf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12203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E85F8-C9AC-46A9-9469-E5D62FF42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family and community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D6F8E-A412-4448-9E29-14F021B88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079901"/>
            <a:ext cx="12192000" cy="92563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600" b="1" dirty="0"/>
              <a:t>Principles of Research and Practice for </a:t>
            </a:r>
          </a:p>
          <a:p>
            <a:pPr algn="ctr"/>
            <a:r>
              <a:rPr lang="en-US" sz="2600" b="1" dirty="0"/>
              <a:t>Building Family and Community Engagement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AEC48F-B18F-449D-B757-944E9570DD6F}"/>
              </a:ext>
            </a:extLst>
          </p:cNvPr>
          <p:cNvGrpSpPr/>
          <p:nvPr/>
        </p:nvGrpSpPr>
        <p:grpSpPr>
          <a:xfrm>
            <a:off x="252274" y="2005533"/>
            <a:ext cx="11766304" cy="3405801"/>
            <a:chOff x="232594" y="1542717"/>
            <a:chExt cx="11766304" cy="340580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3CE4672-CED4-4819-90F7-D59C73A59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2594" y="1542717"/>
              <a:ext cx="3930373" cy="340580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BEA76D3-8D89-4F0F-BA0E-FCCA76B66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88426" y="1542717"/>
              <a:ext cx="3860151" cy="247603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D5D1138-EA3C-40D0-B980-3E97BF4E8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74036" y="1542717"/>
              <a:ext cx="3724862" cy="340580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8BDA8B0-ADF0-4B7B-A39C-76265CC6E02E}"/>
              </a:ext>
            </a:extLst>
          </p:cNvPr>
          <p:cNvSpPr txBox="1"/>
          <p:nvPr/>
        </p:nvSpPr>
        <p:spPr>
          <a:xfrm>
            <a:off x="852928" y="5686185"/>
            <a:ext cx="756877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9AB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Principles to Ponder: </a:t>
            </a:r>
            <a:r>
              <a:rPr lang="en-US" dirty="0"/>
              <a:t>Is there </a:t>
            </a:r>
            <a:r>
              <a:rPr lang="en-US" u="sng" dirty="0"/>
              <a:t>one</a:t>
            </a:r>
            <a:r>
              <a:rPr lang="en-US" dirty="0"/>
              <a:t> principle that stands out to you? </a:t>
            </a:r>
          </a:p>
          <a:p>
            <a:r>
              <a:rPr lang="en-US" dirty="0"/>
              <a:t>When one does…write down the number for the upcoming interactive activity.</a:t>
            </a:r>
          </a:p>
        </p:txBody>
      </p:sp>
    </p:spTree>
    <p:extLst>
      <p:ext uri="{BB962C8B-B14F-4D97-AF65-F5344CB8AC3E}">
        <p14:creationId xmlns:p14="http://schemas.microsoft.com/office/powerpoint/2010/main" val="642069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B3551-CA34-41B9-BC49-7FE033951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MAD LIB - Modified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A4FA9C-D9D4-4178-B4A6-33E76BF17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273" y="1079901"/>
            <a:ext cx="7992695" cy="520716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Sentence Frame 1:</a:t>
            </a:r>
          </a:p>
          <a:p>
            <a:endParaRPr lang="en-US" sz="1200" dirty="0"/>
          </a:p>
          <a:p>
            <a:r>
              <a:rPr lang="en-US" dirty="0"/>
              <a:t>I chose principle </a:t>
            </a:r>
            <a:r>
              <a:rPr lang="en-US" dirty="0">
                <a:solidFill>
                  <a:srgbClr val="00B050"/>
                </a:solidFill>
              </a:rPr>
              <a:t>(X)</a:t>
            </a:r>
            <a:r>
              <a:rPr lang="en-US" dirty="0"/>
              <a:t> about </a:t>
            </a:r>
            <a:r>
              <a:rPr lang="en-US" dirty="0">
                <a:solidFill>
                  <a:srgbClr val="00B050"/>
                </a:solidFill>
              </a:rPr>
              <a:t>(summarize the principle)</a:t>
            </a:r>
            <a:r>
              <a:rPr lang="en-US" dirty="0"/>
              <a:t>, because it makes me feel </a:t>
            </a:r>
            <a:r>
              <a:rPr lang="en-US" dirty="0">
                <a:solidFill>
                  <a:srgbClr val="00B050"/>
                </a:solidFill>
              </a:rPr>
              <a:t>(insert feeling)</a:t>
            </a:r>
            <a:r>
              <a:rPr lang="en-US" dirty="0"/>
              <a:t>.</a:t>
            </a:r>
          </a:p>
          <a:p>
            <a:endParaRPr lang="en-US" dirty="0"/>
          </a:p>
          <a:p>
            <a:pPr algn="ctr"/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Sentence Frame 2:</a:t>
            </a:r>
          </a:p>
          <a:p>
            <a:endParaRPr lang="en-US" sz="1200" dirty="0"/>
          </a:p>
          <a:p>
            <a:r>
              <a:rPr lang="en-US" dirty="0"/>
              <a:t>I chose principle </a:t>
            </a:r>
            <a:r>
              <a:rPr lang="en-US" dirty="0">
                <a:solidFill>
                  <a:srgbClr val="00B050"/>
                </a:solidFill>
              </a:rPr>
              <a:t>(Y)</a:t>
            </a:r>
            <a:r>
              <a:rPr lang="en-US" dirty="0"/>
              <a:t> about </a:t>
            </a:r>
            <a:r>
              <a:rPr lang="en-US" dirty="0">
                <a:solidFill>
                  <a:srgbClr val="00B050"/>
                </a:solidFill>
              </a:rPr>
              <a:t>(summarize the principle)</a:t>
            </a:r>
            <a:r>
              <a:rPr lang="en-US" dirty="0"/>
              <a:t>, because I can see how it will </a:t>
            </a:r>
            <a:r>
              <a:rPr lang="en-US" dirty="0">
                <a:solidFill>
                  <a:srgbClr val="00B050"/>
                </a:solidFill>
              </a:rPr>
              <a:t>(help/enhance/improve) </a:t>
            </a:r>
            <a:r>
              <a:rPr lang="en-US" dirty="0"/>
              <a:t>engagement by </a:t>
            </a:r>
            <a:r>
              <a:rPr lang="en-US" dirty="0">
                <a:solidFill>
                  <a:srgbClr val="00B050"/>
                </a:solidFill>
              </a:rPr>
              <a:t>(insert how engagement will be enhanced/improved)</a:t>
            </a:r>
            <a:r>
              <a:rPr lang="en-US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CB89D7-4565-4195-9F05-C7E0D3F13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096" y="1770295"/>
            <a:ext cx="3166343" cy="12745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F35083-0DAD-404A-93E0-EB6C506464DB}"/>
              </a:ext>
            </a:extLst>
          </p:cNvPr>
          <p:cNvSpPr txBox="1"/>
          <p:nvPr/>
        </p:nvSpPr>
        <p:spPr>
          <a:xfrm>
            <a:off x="8467138" y="1189372"/>
            <a:ext cx="336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Zoom’s Reaction Features: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3ADBB2-6F77-4B23-922F-6892BD8DC5B5}"/>
              </a:ext>
            </a:extLst>
          </p:cNvPr>
          <p:cNvSpPr txBox="1"/>
          <p:nvPr/>
        </p:nvSpPr>
        <p:spPr>
          <a:xfrm>
            <a:off x="8537096" y="3266906"/>
            <a:ext cx="31035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Raise Hand to share out.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Thumbs Up for Like.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Heart for Love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Party Favor for a good job.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DE95C7-8ECF-4E27-A926-4EEECCD5F4BC}"/>
              </a:ext>
            </a:extLst>
          </p:cNvPr>
          <p:cNvSpPr txBox="1"/>
          <p:nvPr/>
        </p:nvSpPr>
        <p:spPr>
          <a:xfrm>
            <a:off x="368834" y="6016598"/>
            <a:ext cx="829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Need more time, but still want to include your response, email: lcap@stocktonusd.net</a:t>
            </a:r>
          </a:p>
        </p:txBody>
      </p:sp>
    </p:spTree>
    <p:extLst>
      <p:ext uri="{BB962C8B-B14F-4D97-AF65-F5344CB8AC3E}">
        <p14:creationId xmlns:p14="http://schemas.microsoft.com/office/powerpoint/2010/main" val="1814604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86758-EAC7-1E36-CBCD-59BBCC185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Lcap plan Sections and supporting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587D2-B257-FD2C-45BB-1C71E623E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7037" y="4815509"/>
            <a:ext cx="5336460" cy="159297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1320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Supporting Documents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Mid-Year LCAP Update – February 28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LCAP Federal Addendum – June 30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6E40DC-CC74-4435-B0B8-816D7CFF8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454" y="1060397"/>
            <a:ext cx="9855127" cy="343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23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86758-EAC7-1E36-CBCD-59BBCC185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LCAP Federal Addendum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273288-10BE-4B33-8AF3-ABB06B5E1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74" y="1184857"/>
            <a:ext cx="8874231" cy="502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71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86758-EAC7-1E36-CBCD-59BBCC185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587D2-B257-FD2C-45BB-1C71E623E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09" y="1021278"/>
            <a:ext cx="11412187" cy="526579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Welcome / Opening</a:t>
            </a:r>
          </a:p>
          <a:p>
            <a:pPr algn="ctr"/>
            <a:r>
              <a:rPr lang="en-US" sz="3200" b="1" dirty="0"/>
              <a:t>Superintendent Dr. Michelle Rodriguez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A883D9-1F07-4CF3-B8A7-3BC12AB7F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53" y="2157698"/>
            <a:ext cx="5167808" cy="3464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3ED1B0-F925-45B6-A7CA-4B6514A91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70" y="2174657"/>
            <a:ext cx="2699179" cy="34648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AE70DED-609C-4F22-80F1-DA086374BADB}"/>
              </a:ext>
            </a:extLst>
          </p:cNvPr>
          <p:cNvSpPr/>
          <p:nvPr/>
        </p:nvSpPr>
        <p:spPr>
          <a:xfrm>
            <a:off x="9112812" y="2552690"/>
            <a:ext cx="269917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English:</a:t>
            </a:r>
            <a:r>
              <a:rPr lang="en-US" sz="1400" dirty="0">
                <a:hlinkClick r:id="rId4"/>
              </a:rPr>
              <a:t> https://www.stocktonusd.net/cms/lib/CA01902791/Centricity/Domain/142/SUSD%20State%20of%20the%20District%202023%20-%20English.pdf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Spanish:</a:t>
            </a:r>
          </a:p>
          <a:p>
            <a:r>
              <a:rPr lang="en-US" sz="1400" dirty="0">
                <a:hlinkClick r:id="rId5"/>
              </a:rPr>
              <a:t>https://www.stocktonusd.net/cms/lib/CA01902791/Centricity/Domain/142/SUSD%20State%20of%20the%20District%202023%20-%20Spanish.pdf</a:t>
            </a:r>
            <a:endParaRPr 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52699D-49E9-45CE-AA60-7A93E6E0FCF0}"/>
              </a:ext>
            </a:extLst>
          </p:cNvPr>
          <p:cNvSpPr/>
          <p:nvPr/>
        </p:nvSpPr>
        <p:spPr>
          <a:xfrm>
            <a:off x="1234184" y="5836722"/>
            <a:ext cx="3998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https://www.stocktonusd.net/Page/17757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065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86758-EAC7-1E36-CBCD-59BBCC185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Lcap approval process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97B851-51C5-445C-B829-F312D4FC5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99" y="1093473"/>
            <a:ext cx="9041221" cy="51536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5689E9-4720-49C1-B66D-C4C526CA58AB}"/>
              </a:ext>
            </a:extLst>
          </p:cNvPr>
          <p:cNvSpPr txBox="1"/>
          <p:nvPr/>
        </p:nvSpPr>
        <p:spPr>
          <a:xfrm>
            <a:off x="9319551" y="1533435"/>
            <a:ext cx="2675050" cy="3600986"/>
          </a:xfrm>
          <a:prstGeom prst="rect">
            <a:avLst/>
          </a:prstGeom>
          <a:noFill/>
          <a:ln w="50800">
            <a:solidFill>
              <a:srgbClr val="F9AB3F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Board Meeting Calendar is slated for approval at the December 12, 2023 board meeting.</a:t>
            </a: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1255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86758-EAC7-1E36-CBCD-59BBCC185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Control funding formula (1)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1BA072-B297-4603-A91A-D9AC24E66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74" y="1106501"/>
            <a:ext cx="8084902" cy="49792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A78B0A-3C28-4135-8010-436ACF441F53}"/>
              </a:ext>
            </a:extLst>
          </p:cNvPr>
          <p:cNvSpPr/>
          <p:nvPr/>
        </p:nvSpPr>
        <p:spPr>
          <a:xfrm>
            <a:off x="8467805" y="1184506"/>
            <a:ext cx="3512610" cy="1477328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9AB3F"/>
                </a:solidFill>
              </a:rPr>
              <a:t>Supplemental Funds</a:t>
            </a:r>
            <a:r>
              <a:rPr lang="en-US" dirty="0">
                <a:solidFill>
                  <a:schemeClr val="dk1"/>
                </a:solidFill>
              </a:rPr>
              <a:t> equal 20% of the Adjusted Base Grant generated for each student identified as </a:t>
            </a:r>
            <a:r>
              <a:rPr lang="en-US" b="1" u="sng" dirty="0">
                <a:solidFill>
                  <a:schemeClr val="dk1"/>
                </a:solidFill>
              </a:rPr>
              <a:t>foster youth, English learner or low income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38B311-81E6-41F2-89B0-614E3FF8F6E7}"/>
              </a:ext>
            </a:extLst>
          </p:cNvPr>
          <p:cNvSpPr/>
          <p:nvPr/>
        </p:nvSpPr>
        <p:spPr>
          <a:xfrm>
            <a:off x="8467805" y="2827178"/>
            <a:ext cx="3512610" cy="261616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dirty="0">
                <a:solidFill>
                  <a:srgbClr val="7030A0"/>
                </a:solidFill>
              </a:rPr>
              <a:t>Concentration Funds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chemeClr val="dk1"/>
                </a:solidFill>
              </a:rPr>
              <a:t>equal 65% of the Adjusted Base Grant generated when student identified as </a:t>
            </a:r>
            <a:r>
              <a:rPr lang="en-US" b="1" u="sng" dirty="0">
                <a:solidFill>
                  <a:schemeClr val="dk1"/>
                </a:solidFill>
              </a:rPr>
              <a:t>foster youth, English learner or low income</a:t>
            </a:r>
            <a:r>
              <a:rPr lang="en-US" dirty="0">
                <a:solidFill>
                  <a:schemeClr val="dk1"/>
                </a:solidFill>
              </a:rPr>
              <a:t> comprise more than 55% or more of the district enrollment, generated for each student above that threshold</a:t>
            </a:r>
          </a:p>
        </p:txBody>
      </p:sp>
    </p:spTree>
    <p:extLst>
      <p:ext uri="{BB962C8B-B14F-4D97-AF65-F5344CB8AC3E}">
        <p14:creationId xmlns:p14="http://schemas.microsoft.com/office/powerpoint/2010/main" val="1885201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86758-EAC7-1E36-CBCD-59BBCC185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control funding formula (2)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EBC29C-87D3-43CB-B2EC-72B4C189E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75" y="1078614"/>
            <a:ext cx="8845622" cy="50264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75DEF05-1816-40F6-8ED1-D63E6887675E}"/>
              </a:ext>
            </a:extLst>
          </p:cNvPr>
          <p:cNvSpPr/>
          <p:nvPr/>
        </p:nvSpPr>
        <p:spPr>
          <a:xfrm>
            <a:off x="9282313" y="1152606"/>
            <a:ext cx="2698102" cy="435048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dirty="0">
                <a:solidFill>
                  <a:srgbClr val="4F81BD"/>
                </a:solidFill>
              </a:rPr>
              <a:t>Specific Staff Support</a:t>
            </a:r>
          </a:p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800" b="1" dirty="0">
              <a:solidFill>
                <a:srgbClr val="4F81BD"/>
              </a:solidFill>
            </a:endParaRP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dk1"/>
                </a:solidFill>
              </a:rPr>
              <a:t>Student Support Technicians</a:t>
            </a: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dk1"/>
                </a:solidFill>
              </a:rPr>
              <a:t>Bilingual Assistants</a:t>
            </a: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dk1"/>
                </a:solidFill>
              </a:rPr>
              <a:t>Library Media Assistants</a:t>
            </a: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dk1"/>
                </a:solidFill>
              </a:rPr>
              <a:t>School Psychologist</a:t>
            </a: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dk1"/>
                </a:solidFill>
              </a:rPr>
              <a:t>Custodians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dirty="0">
              <a:solidFill>
                <a:schemeClr val="dk1"/>
              </a:solidFill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dk1"/>
                </a:solidFill>
              </a:rPr>
              <a:t>Descriptions of how direct support personnel were identified in located in the 23-24 LCAP on page 218.</a:t>
            </a:r>
          </a:p>
        </p:txBody>
      </p:sp>
    </p:spTree>
    <p:extLst>
      <p:ext uri="{BB962C8B-B14F-4D97-AF65-F5344CB8AC3E}">
        <p14:creationId xmlns:p14="http://schemas.microsoft.com/office/powerpoint/2010/main" val="967951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79BFC-A898-489F-B7C6-648D055FA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LCAP and SPSA Alignment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284188-D745-46EB-B555-8FD610030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018" y="1513267"/>
            <a:ext cx="7649424" cy="397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17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D358A93-3C5C-49B1-B7E4-1658B36E2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033" y="2052939"/>
            <a:ext cx="4858000" cy="30291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21227F-0D41-4EDA-AD35-6C8F00B3B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49" y="2052939"/>
            <a:ext cx="4845299" cy="30291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B183AA-8362-412F-9A01-2278804719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677" y="2773936"/>
            <a:ext cx="1314078" cy="17484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786758-EAC7-1E36-CBCD-59BBCC185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Lcap vs. SPSA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39358F-C8C6-4862-B94F-BD6780B1555D}"/>
              </a:ext>
            </a:extLst>
          </p:cNvPr>
          <p:cNvSpPr txBox="1"/>
          <p:nvPr/>
        </p:nvSpPr>
        <p:spPr>
          <a:xfrm>
            <a:off x="564967" y="1165661"/>
            <a:ext cx="4625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Control Accountability Plan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BA1825-CAF7-4464-A025-5CA0FA87F6D0}"/>
              </a:ext>
            </a:extLst>
          </p:cNvPr>
          <p:cNvSpPr txBox="1"/>
          <p:nvPr/>
        </p:nvSpPr>
        <p:spPr>
          <a:xfrm>
            <a:off x="6769033" y="1165661"/>
            <a:ext cx="4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 Plan for Student Achievement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722C94-3582-4274-9BFC-7EB8F66511EE}"/>
              </a:ext>
            </a:extLst>
          </p:cNvPr>
          <p:cNvSpPr/>
          <p:nvPr/>
        </p:nvSpPr>
        <p:spPr>
          <a:xfrm>
            <a:off x="618049" y="5507673"/>
            <a:ext cx="3998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LCAP</a:t>
            </a:r>
            <a:r>
              <a:rPr lang="en-US" dirty="0"/>
              <a:t> is available at: </a:t>
            </a:r>
          </a:p>
          <a:p>
            <a:r>
              <a:rPr lang="en-US" dirty="0">
                <a:hlinkClick r:id="rId6"/>
              </a:rPr>
              <a:t>https://www.stocktonusd.net/Page/16289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284416-B370-4617-9732-791549EA4B85}"/>
              </a:ext>
            </a:extLst>
          </p:cNvPr>
          <p:cNvSpPr/>
          <p:nvPr/>
        </p:nvSpPr>
        <p:spPr>
          <a:xfrm>
            <a:off x="5065824" y="5507658"/>
            <a:ext cx="3998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SPSAs</a:t>
            </a:r>
            <a:r>
              <a:rPr lang="en-US" dirty="0"/>
              <a:t> are available at: </a:t>
            </a:r>
          </a:p>
          <a:p>
            <a:r>
              <a:rPr lang="en-US" dirty="0">
                <a:hlinkClick r:id="rId7"/>
              </a:rPr>
              <a:t>https://www.stocktonusd.net/Page/10028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191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86758-EAC7-1E36-CBCD-59BBCC185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Lcap and SPSA alignment (1)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39358F-C8C6-4862-B94F-BD6780B1555D}"/>
              </a:ext>
            </a:extLst>
          </p:cNvPr>
          <p:cNvSpPr txBox="1"/>
          <p:nvPr/>
        </p:nvSpPr>
        <p:spPr>
          <a:xfrm>
            <a:off x="564967" y="1165661"/>
            <a:ext cx="4625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Control Accountability Plan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BA1825-CAF7-4464-A025-5CA0FA87F6D0}"/>
              </a:ext>
            </a:extLst>
          </p:cNvPr>
          <p:cNvSpPr txBox="1"/>
          <p:nvPr/>
        </p:nvSpPr>
        <p:spPr>
          <a:xfrm>
            <a:off x="6769033" y="1165661"/>
            <a:ext cx="4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 Plan for Student Achievement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D1AB2C-55C6-4CD9-9EFE-6D74F6939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628" y="2070030"/>
            <a:ext cx="9620744" cy="271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86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86758-EAC7-1E36-CBCD-59BBCC185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Lcap and SPSA alignment (2)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39358F-C8C6-4862-B94F-BD6780B1555D}"/>
              </a:ext>
            </a:extLst>
          </p:cNvPr>
          <p:cNvSpPr txBox="1"/>
          <p:nvPr/>
        </p:nvSpPr>
        <p:spPr>
          <a:xfrm>
            <a:off x="564967" y="1165661"/>
            <a:ext cx="4625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Control Accountability Plan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BA1825-CAF7-4464-A025-5CA0FA87F6D0}"/>
              </a:ext>
            </a:extLst>
          </p:cNvPr>
          <p:cNvSpPr txBox="1"/>
          <p:nvPr/>
        </p:nvSpPr>
        <p:spPr>
          <a:xfrm>
            <a:off x="6769033" y="1165661"/>
            <a:ext cx="4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 Plan for Student Achievement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D8F69A-012A-4894-BDA8-3FAB97381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628" y="1860469"/>
            <a:ext cx="9620744" cy="313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46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86758-EAC7-1E36-CBCD-59BBCC185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Lcap and SPSA alignment (3)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39358F-C8C6-4862-B94F-BD6780B1555D}"/>
              </a:ext>
            </a:extLst>
          </p:cNvPr>
          <p:cNvSpPr txBox="1"/>
          <p:nvPr/>
        </p:nvSpPr>
        <p:spPr>
          <a:xfrm>
            <a:off x="564967" y="1165661"/>
            <a:ext cx="4625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Control Accountability Plan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BA1825-CAF7-4464-A025-5CA0FA87F6D0}"/>
              </a:ext>
            </a:extLst>
          </p:cNvPr>
          <p:cNvSpPr txBox="1"/>
          <p:nvPr/>
        </p:nvSpPr>
        <p:spPr>
          <a:xfrm>
            <a:off x="6769033" y="1165661"/>
            <a:ext cx="4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 Plan for Student Achievement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7514B8-C6CF-41D8-854F-68CF29510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452" y="2190686"/>
            <a:ext cx="9627095" cy="247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60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86758-EAC7-1E36-CBCD-59BBCC185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Lcap and SPSA connections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0BAD6D-2F14-4475-9627-FF1E195E3ED6}"/>
              </a:ext>
            </a:extLst>
          </p:cNvPr>
          <p:cNvSpPr txBox="1"/>
          <p:nvPr/>
        </p:nvSpPr>
        <p:spPr>
          <a:xfrm>
            <a:off x="252274" y="5992904"/>
            <a:ext cx="90684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802DE4-13D0-43AA-B410-AE5827B6C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250" y="1074274"/>
            <a:ext cx="9163499" cy="407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95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FECFE-9EDF-4B85-87A1-ADDD7F45B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lcap engagement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520CF-C875-4431-9BFA-163E6B2A8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/>
              <a:t>FOCUSED TOPIC</a:t>
            </a:r>
            <a:r>
              <a:rPr lang="en-US" dirty="0"/>
              <a:t>:</a:t>
            </a:r>
          </a:p>
          <a:p>
            <a:r>
              <a:rPr lang="en-US" dirty="0"/>
              <a:t>Current District Priorities – 2023-2024 SY</a:t>
            </a:r>
          </a:p>
          <a:p>
            <a:endParaRPr lang="en-US" dirty="0"/>
          </a:p>
          <a:p>
            <a:r>
              <a:rPr lang="en-US" u="sng" dirty="0"/>
              <a:t>DATE</a:t>
            </a:r>
            <a:r>
              <a:rPr lang="en-US" dirty="0"/>
              <a:t>:</a:t>
            </a:r>
          </a:p>
          <a:p>
            <a:r>
              <a:rPr lang="en-US" dirty="0"/>
              <a:t>December 4, 2023</a:t>
            </a:r>
          </a:p>
          <a:p>
            <a:endParaRPr lang="en-US" dirty="0"/>
          </a:p>
          <a:p>
            <a:r>
              <a:rPr lang="en-US" u="sng" dirty="0"/>
              <a:t>TIME</a:t>
            </a:r>
            <a:r>
              <a:rPr lang="en-US" dirty="0"/>
              <a:t>:</a:t>
            </a:r>
          </a:p>
          <a:p>
            <a:r>
              <a:rPr lang="en-US" dirty="0"/>
              <a:t>9:00 a.m. – 10:30 a.m. – Zoom (</a:t>
            </a:r>
            <a:r>
              <a:rPr lang="en-US" dirty="0">
                <a:hlinkClick r:id="rId2"/>
              </a:rPr>
              <a:t>https://us06web.zoom.us/j/88016804412</a:t>
            </a:r>
            <a:r>
              <a:rPr lang="en-US" dirty="0"/>
              <a:t>)</a:t>
            </a:r>
          </a:p>
          <a:p>
            <a:r>
              <a:rPr lang="en-US" dirty="0"/>
              <a:t>5:30 p.m. – 7:00 p.m. – In Person @ Merlo Institute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879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86758-EAC7-1E36-CBCD-59BBCC185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587D2-B257-FD2C-45BB-1C71E623E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09" y="1021278"/>
            <a:ext cx="11412187" cy="463417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200" b="1" dirty="0"/>
              <a:t>Introduction: LCAP Fundamentals</a:t>
            </a:r>
          </a:p>
          <a:p>
            <a:pPr algn="ctr"/>
            <a:endParaRPr lang="en-US" sz="1300" b="1" dirty="0"/>
          </a:p>
          <a:p>
            <a:r>
              <a:rPr lang="en-US" sz="3200" dirty="0"/>
              <a:t>Topics: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LCAP Engagement In 2023-2024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LCAP and SUSD Guiding Principles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LCAP Requirements and Components</a:t>
            </a:r>
          </a:p>
          <a:p>
            <a:pPr lvl="1" indent="0">
              <a:buNone/>
            </a:pPr>
            <a:r>
              <a:rPr lang="en-US" sz="2800" dirty="0"/>
              <a:t>- LCAP Development, LCAP Lifecycle, LCAP Requirements, Educational Partners, LCAP Approval Process, Local Control Funding Formula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LCAP and School Plan for Student Achievement (SPSA) Alignment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Next LCAP Engagement Session</a:t>
            </a:r>
          </a:p>
        </p:txBody>
      </p:sp>
    </p:spTree>
    <p:extLst>
      <p:ext uri="{BB962C8B-B14F-4D97-AF65-F5344CB8AC3E}">
        <p14:creationId xmlns:p14="http://schemas.microsoft.com/office/powerpoint/2010/main" val="1287024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EF0D7-E2B5-8D48-E445-FD84DA22C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LCAP Engagement in 2023-2024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CA274-B337-89F6-79E8-4986C350F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6662" y="1684951"/>
            <a:ext cx="8993395" cy="483119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11/28: Introduction: LCAP Fundamentals</a:t>
            </a:r>
          </a:p>
          <a:p>
            <a:r>
              <a:rPr lang="en-US" dirty="0"/>
              <a:t>12/04: Current District Priorities – 2023-2024 School Year</a:t>
            </a:r>
          </a:p>
          <a:p>
            <a:r>
              <a:rPr lang="en-US" dirty="0"/>
              <a:t>01/19: LCAP Mid-Year Update and Funding</a:t>
            </a:r>
          </a:p>
          <a:p>
            <a:r>
              <a:rPr lang="en-US" dirty="0"/>
              <a:t>02/09: Data Analysis / District Areas of Need</a:t>
            </a:r>
          </a:p>
          <a:p>
            <a:r>
              <a:rPr lang="en-US" dirty="0"/>
              <a:t>02/19: Budget Projections</a:t>
            </a:r>
          </a:p>
          <a:p>
            <a:r>
              <a:rPr lang="en-US" dirty="0"/>
              <a:t>03/05: Survey Results and Key Findings</a:t>
            </a:r>
          </a:p>
          <a:p>
            <a:r>
              <a:rPr lang="en-US" dirty="0"/>
              <a:t>03/08: Identified District Goals/Activities</a:t>
            </a:r>
          </a:p>
          <a:p>
            <a:endParaRPr lang="en-US" dirty="0"/>
          </a:p>
          <a:p>
            <a:r>
              <a:rPr lang="en-US" dirty="0"/>
              <a:t>* April 2024: Post Draft 2024-2027 LCAP</a:t>
            </a:r>
          </a:p>
          <a:p>
            <a:r>
              <a:rPr lang="en-US" dirty="0"/>
              <a:t>* May 2024: Public Hearing 2024-2027 LCAP</a:t>
            </a:r>
          </a:p>
          <a:p>
            <a:r>
              <a:rPr lang="en-US" dirty="0"/>
              <a:t>* June 2024: Board Adoption 2024-2027 LCAP</a:t>
            </a:r>
          </a:p>
        </p:txBody>
      </p:sp>
    </p:spTree>
    <p:extLst>
      <p:ext uri="{BB962C8B-B14F-4D97-AF65-F5344CB8AC3E}">
        <p14:creationId xmlns:p14="http://schemas.microsoft.com/office/powerpoint/2010/main" val="62110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324EF-1A0B-A8D7-E40D-DB70CF86C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545" y="3429000"/>
            <a:ext cx="8927088" cy="1508866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BCB68E-14CA-43ED-BC60-099D15D8D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998" y="742615"/>
            <a:ext cx="2940201" cy="471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70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EF0D7-E2B5-8D48-E445-FD84DA22C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LCAP Engagement in 2023-2024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CA274-B337-89F6-79E8-4986C350F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6662" y="1684951"/>
            <a:ext cx="8993395" cy="4831197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11/28: Introduction: LCAP Fundamentals</a:t>
            </a:r>
          </a:p>
          <a:p>
            <a:r>
              <a:rPr lang="en-US" dirty="0"/>
              <a:t>12/04: Current District Priorities – 2023-2024 School Year</a:t>
            </a:r>
          </a:p>
          <a:p>
            <a:r>
              <a:rPr lang="en-US" dirty="0"/>
              <a:t>01/19: LCAP Mid-Year Update and Funding</a:t>
            </a:r>
          </a:p>
          <a:p>
            <a:r>
              <a:rPr lang="en-US" dirty="0"/>
              <a:t>02/09: Data Analysis / District Areas of Need</a:t>
            </a:r>
          </a:p>
          <a:p>
            <a:r>
              <a:rPr lang="en-US" dirty="0"/>
              <a:t>02/19: Budget Projections</a:t>
            </a:r>
          </a:p>
          <a:p>
            <a:r>
              <a:rPr lang="en-US" dirty="0"/>
              <a:t>03/05: Survey Results and Key Findings</a:t>
            </a:r>
          </a:p>
          <a:p>
            <a:r>
              <a:rPr lang="en-US" dirty="0"/>
              <a:t>03/08: Identified District Goals/Activities</a:t>
            </a:r>
          </a:p>
          <a:p>
            <a:endParaRPr lang="en-US" dirty="0"/>
          </a:p>
          <a:p>
            <a:r>
              <a:rPr lang="en-US" dirty="0"/>
              <a:t>* April 2024: Post Draft 2024-2027 LCAP</a:t>
            </a:r>
          </a:p>
          <a:p>
            <a:r>
              <a:rPr lang="en-US" dirty="0"/>
              <a:t>* May 2024: Public Hearing 2024-2027 LCAP</a:t>
            </a:r>
          </a:p>
          <a:p>
            <a:r>
              <a:rPr lang="en-US" dirty="0"/>
              <a:t>* June 2024: Board Adoption 2024-2027 LCAP</a:t>
            </a:r>
          </a:p>
        </p:txBody>
      </p:sp>
    </p:spTree>
    <p:extLst>
      <p:ext uri="{BB962C8B-B14F-4D97-AF65-F5344CB8AC3E}">
        <p14:creationId xmlns:p14="http://schemas.microsoft.com/office/powerpoint/2010/main" val="3561292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17D6D-DECF-4926-94F7-3B0845C7C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LCAP and SUSD Guiding principles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BFC8F2-F5CC-47EA-AFE1-FC956822BACB}"/>
              </a:ext>
            </a:extLst>
          </p:cNvPr>
          <p:cNvSpPr/>
          <p:nvPr/>
        </p:nvSpPr>
        <p:spPr>
          <a:xfrm>
            <a:off x="3155576" y="1806298"/>
            <a:ext cx="5880847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600" dirty="0">
                <a:solidFill>
                  <a:srgbClr val="F9AB3F"/>
                </a:solidFill>
              </a:rPr>
              <a:t>IMPROVING </a:t>
            </a:r>
          </a:p>
          <a:p>
            <a:pPr algn="ctr"/>
            <a:endParaRPr lang="en-US" sz="4600" dirty="0">
              <a:solidFill>
                <a:srgbClr val="F9AB3F"/>
              </a:solidFill>
            </a:endParaRPr>
          </a:p>
          <a:p>
            <a:pPr algn="ctr"/>
            <a:r>
              <a:rPr lang="en-US" sz="4600" dirty="0">
                <a:solidFill>
                  <a:srgbClr val="F9AB3F"/>
                </a:solidFill>
              </a:rPr>
              <a:t>STUDENT </a:t>
            </a:r>
          </a:p>
          <a:p>
            <a:pPr algn="ctr"/>
            <a:endParaRPr lang="en-US" sz="4600" dirty="0">
              <a:solidFill>
                <a:srgbClr val="F9AB3F"/>
              </a:solidFill>
            </a:endParaRPr>
          </a:p>
          <a:p>
            <a:pPr algn="ctr"/>
            <a:r>
              <a:rPr lang="en-US" sz="4600" dirty="0">
                <a:solidFill>
                  <a:srgbClr val="F9AB3F"/>
                </a:solidFill>
              </a:rPr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3033418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86758-EAC7-1E36-CBCD-59BBCC185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LCAP?</a:t>
            </a:r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04A35E5A-9FE8-461A-A857-0053942E1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85" y="1051810"/>
            <a:ext cx="8386849" cy="49096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EBC675-CE30-4537-8E75-3B3D380BF308}"/>
              </a:ext>
            </a:extLst>
          </p:cNvPr>
          <p:cNvSpPr txBox="1"/>
          <p:nvPr/>
        </p:nvSpPr>
        <p:spPr>
          <a:xfrm>
            <a:off x="8844323" y="1290098"/>
            <a:ext cx="3136092" cy="4062651"/>
          </a:xfrm>
          <a:prstGeom prst="rect">
            <a:avLst/>
          </a:prstGeom>
          <a:noFill/>
          <a:ln w="50800">
            <a:solidFill>
              <a:srgbClr val="F9AB3F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Do I Find the LCAP?</a:t>
            </a:r>
          </a:p>
          <a:p>
            <a:pPr algn="ctr"/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/>
              <a:t>SUSDs LCAP is available on the district’s webpage: </a:t>
            </a:r>
            <a:r>
              <a:rPr lang="en-US" sz="2000" dirty="0">
                <a:hlinkClick r:id="rId3"/>
              </a:rPr>
              <a:t>https://www.stocktonusd.net/Page/16289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This webpage also provides a central location for updates on current LCAP activities and previous.</a:t>
            </a:r>
          </a:p>
        </p:txBody>
      </p:sp>
    </p:spTree>
    <p:extLst>
      <p:ext uri="{BB962C8B-B14F-4D97-AF65-F5344CB8AC3E}">
        <p14:creationId xmlns:p14="http://schemas.microsoft.com/office/powerpoint/2010/main" val="3481013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86758-EAC7-1E36-CBCD-59BBCC185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LCAP Guiding Principles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260921A-4444-474A-8BCD-67E51EC78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606" y="1122340"/>
            <a:ext cx="9045715" cy="51359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C0F606-2788-499D-9FEB-E061542BA9FC}"/>
              </a:ext>
            </a:extLst>
          </p:cNvPr>
          <p:cNvSpPr txBox="1"/>
          <p:nvPr/>
        </p:nvSpPr>
        <p:spPr>
          <a:xfrm>
            <a:off x="9378653" y="1320689"/>
            <a:ext cx="260176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B0C97C"/>
                </a:solidFill>
              </a:rPr>
              <a:t>Transparency in SUSD</a:t>
            </a:r>
          </a:p>
          <a:p>
            <a:r>
              <a:rPr lang="en-US" dirty="0"/>
              <a:t>Inclusive communication and information to support decisions.</a:t>
            </a:r>
          </a:p>
          <a:p>
            <a:endParaRPr lang="en-US" sz="1000" dirty="0"/>
          </a:p>
          <a:p>
            <a:r>
              <a:rPr lang="en-US" dirty="0">
                <a:solidFill>
                  <a:srgbClr val="71BED2"/>
                </a:solidFill>
              </a:rPr>
              <a:t>Equity in SUSD</a:t>
            </a:r>
          </a:p>
          <a:p>
            <a:r>
              <a:rPr lang="en-US" dirty="0"/>
              <a:t>Supporting students not on what is fair or equal, but equitable.</a:t>
            </a:r>
          </a:p>
          <a:p>
            <a:endParaRPr lang="en-US" sz="1000" dirty="0"/>
          </a:p>
          <a:p>
            <a:r>
              <a:rPr lang="en-US" dirty="0">
                <a:solidFill>
                  <a:srgbClr val="749CCB"/>
                </a:solidFill>
              </a:rPr>
              <a:t>Subsidiarity in SUSD</a:t>
            </a:r>
          </a:p>
          <a:p>
            <a:r>
              <a:rPr lang="en-US" dirty="0"/>
              <a:t>Lowest level of decision-making, which is based on data and identified needs with input from educational partners.</a:t>
            </a:r>
          </a:p>
        </p:txBody>
      </p:sp>
    </p:spTree>
    <p:extLst>
      <p:ext uri="{BB962C8B-B14F-4D97-AF65-F5344CB8AC3E}">
        <p14:creationId xmlns:p14="http://schemas.microsoft.com/office/powerpoint/2010/main" val="425037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86758-EAC7-1E36-CBCD-59BBCC185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JOY, TRUST, and Belief: Pillars of Success for SUSD</a:t>
            </a: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A4F63817-01E1-4861-B96E-252F0DFD4F5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2274" y="1167560"/>
            <a:ext cx="8712411" cy="49007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12BC5E-E193-4D7E-AAD0-81D25E409DF2}"/>
              </a:ext>
            </a:extLst>
          </p:cNvPr>
          <p:cNvSpPr/>
          <p:nvPr/>
        </p:nvSpPr>
        <p:spPr>
          <a:xfrm>
            <a:off x="1815278" y="6130038"/>
            <a:ext cx="5586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https://youtu.be/XKgMskwgHog?si=oyddC_MLMpyR2w29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F92478-4928-486E-B4E1-2142F6F57AC0}"/>
              </a:ext>
            </a:extLst>
          </p:cNvPr>
          <p:cNvSpPr txBox="1"/>
          <p:nvPr/>
        </p:nvSpPr>
        <p:spPr>
          <a:xfrm>
            <a:off x="8964685" y="1805682"/>
            <a:ext cx="30157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17285D"/>
                </a:solidFill>
                <a:latin typeface="Bahnschrift SemiLight Condensed" panose="020B0502040204020203" pitchFamily="34" charset="0"/>
              </a:rPr>
              <a:t>1 interaction</a:t>
            </a:r>
          </a:p>
          <a:p>
            <a:pPr algn="ctr"/>
            <a:endParaRPr lang="en-US" sz="3600" dirty="0">
              <a:latin typeface="Bahnschrift SemiLight Condensed" panose="020B0502040204020203" pitchFamily="34" charset="0"/>
            </a:endParaRPr>
          </a:p>
          <a:p>
            <a:pPr algn="ctr"/>
            <a:r>
              <a:rPr lang="en-US" sz="3600" dirty="0">
                <a:solidFill>
                  <a:srgbClr val="F9AB3F"/>
                </a:solidFill>
                <a:latin typeface="Bahnschrift SemiLight Condensed" panose="020B0502040204020203" pitchFamily="34" charset="0"/>
              </a:rPr>
              <a:t>1 decision</a:t>
            </a:r>
          </a:p>
          <a:p>
            <a:pPr algn="ctr"/>
            <a:endParaRPr lang="en-US" sz="3600" dirty="0">
              <a:latin typeface="Bahnschrift SemiLight Condensed" panose="020B0502040204020203" pitchFamily="34" charset="0"/>
            </a:endParaRPr>
          </a:p>
          <a:p>
            <a:pPr algn="ctr"/>
            <a:r>
              <a:rPr lang="en-US" sz="3600" dirty="0">
                <a:solidFill>
                  <a:srgbClr val="13204B"/>
                </a:solidFill>
                <a:latin typeface="Bahnschrift SemiLight Condensed" panose="020B0502040204020203" pitchFamily="34" charset="0"/>
              </a:rPr>
              <a:t>1 day at a time</a:t>
            </a:r>
          </a:p>
        </p:txBody>
      </p:sp>
    </p:spTree>
    <p:extLst>
      <p:ext uri="{BB962C8B-B14F-4D97-AF65-F5344CB8AC3E}">
        <p14:creationId xmlns:p14="http://schemas.microsoft.com/office/powerpoint/2010/main" val="349388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4F565-7749-45C5-BC76-2FFB8EF16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9A81E-770E-43DC-8751-B44175D93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1: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dirty="0"/>
              <a:t>What does it mean to have “Joy, Trust, and Belief” in the system that parents and families entrust their children to receive the best education possible?</a:t>
            </a:r>
          </a:p>
          <a:p>
            <a:pPr algn="ctr"/>
            <a:endParaRPr lang="en-US" sz="1600" dirty="0"/>
          </a:p>
          <a:p>
            <a:pPr algn="ctr"/>
            <a:r>
              <a:rPr lang="en-US" dirty="0"/>
              <a:t>2 minutes to Post your comment(s) in the chat box.</a:t>
            </a:r>
          </a:p>
          <a:p>
            <a:pPr algn="ctr"/>
            <a:endParaRPr lang="en-US" dirty="0"/>
          </a:p>
          <a:p>
            <a:pPr algn="ctr"/>
            <a:r>
              <a:rPr lang="en-US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2:</a:t>
            </a:r>
          </a:p>
          <a:p>
            <a:pPr algn="ctr"/>
            <a:r>
              <a:rPr lang="en-US" dirty="0"/>
              <a:t>What does “Joy, Trust, and Belief” look like in action?</a:t>
            </a:r>
          </a:p>
          <a:p>
            <a:pPr algn="ctr"/>
            <a:endParaRPr lang="en-US" sz="1600" dirty="0"/>
          </a:p>
          <a:p>
            <a:pPr algn="ctr"/>
            <a:r>
              <a:rPr lang="en-US" dirty="0"/>
              <a:t>2 minutes to Post your comment(s) in the chat box.</a:t>
            </a:r>
          </a:p>
        </p:txBody>
      </p:sp>
    </p:spTree>
    <p:extLst>
      <p:ext uri="{BB962C8B-B14F-4D97-AF65-F5344CB8AC3E}">
        <p14:creationId xmlns:p14="http://schemas.microsoft.com/office/powerpoint/2010/main" val="166129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USD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3204B"/>
      </a:accent1>
      <a:accent2>
        <a:srgbClr val="F2A63B"/>
      </a:accent2>
      <a:accent3>
        <a:srgbClr val="36AFCE"/>
      </a:accent3>
      <a:accent4>
        <a:srgbClr val="1D6FA9"/>
      </a:accent4>
      <a:accent5>
        <a:srgbClr val="B74919"/>
      </a:accent5>
      <a:accent6>
        <a:srgbClr val="F2A63B"/>
      </a:accent6>
      <a:hlink>
        <a:srgbClr val="6DAA2D"/>
      </a:hlink>
      <a:folHlink>
        <a:srgbClr val="5975D4"/>
      </a:folHlink>
    </a:clrScheme>
    <a:fontScheme name="ASR Windows Fon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1128</TotalTime>
  <Words>1251</Words>
  <Application>Microsoft Office PowerPoint</Application>
  <PresentationFormat>Widescreen</PresentationFormat>
  <Paragraphs>205</Paragraphs>
  <Slides>31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Bahnschrift SemiLight Condensed</vt:lpstr>
      <vt:lpstr>Calibri</vt:lpstr>
      <vt:lpstr>Calibri Light</vt:lpstr>
      <vt:lpstr>Gill Sans MT</vt:lpstr>
      <vt:lpstr>Wingdings</vt:lpstr>
      <vt:lpstr>Office Theme</vt:lpstr>
      <vt:lpstr>Introduction: LCAP Fundamentals</vt:lpstr>
      <vt:lpstr>Welcome</vt:lpstr>
      <vt:lpstr>AGENDA</vt:lpstr>
      <vt:lpstr>LCAP Engagement in 2023-2024</vt:lpstr>
      <vt:lpstr>LCAP and SUSD Guiding principles</vt:lpstr>
      <vt:lpstr>What is the LCAP?</vt:lpstr>
      <vt:lpstr>LCAP Guiding Principles</vt:lpstr>
      <vt:lpstr>JOY, TRUST, and Belief: Pillars of Success for SUSD</vt:lpstr>
      <vt:lpstr>Think time</vt:lpstr>
      <vt:lpstr>LCAP Requirements and components</vt:lpstr>
      <vt:lpstr>LCAP development</vt:lpstr>
      <vt:lpstr>LCAP Lifecycle</vt:lpstr>
      <vt:lpstr>Inclusion of State priorities</vt:lpstr>
      <vt:lpstr>Engaging educational partners</vt:lpstr>
      <vt:lpstr>Educational Partners</vt:lpstr>
      <vt:lpstr>Building family and community engagement</vt:lpstr>
      <vt:lpstr>MAD LIB - Modified</vt:lpstr>
      <vt:lpstr>Lcap plan Sections and supporting documents</vt:lpstr>
      <vt:lpstr>LCAP Federal Addendum</vt:lpstr>
      <vt:lpstr>Lcap approval process</vt:lpstr>
      <vt:lpstr>LOCAL Control funding formula (1)</vt:lpstr>
      <vt:lpstr>Local control funding formula (2)</vt:lpstr>
      <vt:lpstr>LCAP and SPSA Alignment</vt:lpstr>
      <vt:lpstr>Lcap vs. SPSA</vt:lpstr>
      <vt:lpstr>Lcap and SPSA alignment (1)</vt:lpstr>
      <vt:lpstr>Lcap and SPSA alignment (2)</vt:lpstr>
      <vt:lpstr>Lcap and SPSA alignment (3)</vt:lpstr>
      <vt:lpstr>Lcap and SPSA connections</vt:lpstr>
      <vt:lpstr>Next lcap engagement session</vt:lpstr>
      <vt:lpstr>LCAP Engagement in 2023-2024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Norton</dc:creator>
  <cp:lastModifiedBy>Tiffany Ashworth</cp:lastModifiedBy>
  <cp:revision>89</cp:revision>
  <dcterms:created xsi:type="dcterms:W3CDTF">2021-05-05T15:08:26Z</dcterms:created>
  <dcterms:modified xsi:type="dcterms:W3CDTF">2023-12-08T02:37:44Z</dcterms:modified>
</cp:coreProperties>
</file>